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6" r:id="rId4"/>
    <p:sldId id="258" r:id="rId5"/>
    <p:sldId id="259" r:id="rId6"/>
    <p:sldId id="260" r:id="rId7"/>
    <p:sldId id="261"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4"/>
            <a:ext cx="5773084" cy="3850817"/>
          </a:xfrm>
          <a:prstGeom prst="rect">
            <a:avLst/>
          </a:prstGeom>
        </p:spPr>
      </p:pic>
      <p:sp>
        <p:nvSpPr>
          <p:cNvPr id="2" name="Title 1"/>
          <p:cNvSpPr>
            <a:spLocks noGrp="1"/>
          </p:cNvSpPr>
          <p:nvPr>
            <p:ph type="ctrTitle"/>
          </p:nvPr>
        </p:nvSpPr>
        <p:spPr>
          <a:xfrm rot="360000">
            <a:off x="3339811" y="3015792"/>
            <a:ext cx="4847039"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8"/>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5" y="5061541"/>
            <a:ext cx="1968535" cy="534991"/>
          </a:xfrm>
        </p:spPr>
        <p:txBody>
          <a:bodyPr anchor="t"/>
          <a:lstStyle>
            <a:lvl1pPr algn="ctr">
              <a:defRPr sz="2200">
                <a:solidFill>
                  <a:schemeClr val="accent1"/>
                </a:solidFill>
              </a:defRPr>
            </a:lvl1pPr>
          </a:lstStyle>
          <a:p>
            <a:fld id="{7BADC0A1-41B2-4522-92FA-A332F672C940}" type="datetimeFigureOut">
              <a:rPr lang="en-US" smtClean="0"/>
              <a:t>8/17/2018</a:t>
            </a:fld>
            <a:endParaRPr lang="en-US"/>
          </a:p>
        </p:txBody>
      </p:sp>
      <p:sp>
        <p:nvSpPr>
          <p:cNvPr id="5" name="Footer Placeholder 4"/>
          <p:cNvSpPr>
            <a:spLocks noGrp="1"/>
          </p:cNvSpPr>
          <p:nvPr>
            <p:ph type="ftr" sz="quarter" idx="11"/>
          </p:nvPr>
        </p:nvSpPr>
        <p:spPr>
          <a:xfrm rot="20520000">
            <a:off x="647594" y="4135348"/>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10"/>
            <a:ext cx="738180" cy="426607"/>
          </a:xfrm>
        </p:spPr>
        <p:txBody>
          <a:bodyPr/>
          <a:lstStyle>
            <a:lvl1pPr algn="r">
              <a:defRPr>
                <a:solidFill>
                  <a:schemeClr val="accent1">
                    <a:lumMod val="75000"/>
                  </a:schemeClr>
                </a:solidFill>
              </a:defRPr>
            </a:lvl1pPr>
          </a:lstStyle>
          <a:p>
            <a:fld id="{2D0CA847-4E2E-43B1-8E46-4B7721D769A9}"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DC0A1-41B2-4522-92FA-A332F672C940}"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CA847-4E2E-43B1-8E46-4B7721D769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80"/>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201"/>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DC0A1-41B2-4522-92FA-A332F672C940}"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CA847-4E2E-43B1-8E46-4B7721D769A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9"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ADC0A1-41B2-4522-92FA-A332F672C940}"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CA847-4E2E-43B1-8E46-4B7721D769A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486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ADC0A1-41B2-4522-92FA-A332F672C940}"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CA847-4E2E-43B1-8E46-4B7721D769A9}" type="slidenum">
              <a:rPr lang="en-US" smtClean="0"/>
              <a:t>‹#›</a:t>
            </a:fld>
            <a:endParaRPr lang="en-US"/>
          </a:p>
        </p:txBody>
      </p:sp>
    </p:spTree>
    <p:extLst>
      <p:ext uri="{BB962C8B-B14F-4D97-AF65-F5344CB8AC3E}">
        <p14:creationId xmlns:p14="http://schemas.microsoft.com/office/powerpoint/2010/main" val="2329586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ADC0A1-41B2-4522-92FA-A332F672C940}"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CA847-4E2E-43B1-8E46-4B7721D769A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250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ADC0A1-41B2-4522-92FA-A332F672C940}"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CA847-4E2E-43B1-8E46-4B7721D769A9}" type="slidenum">
              <a:rPr lang="en-US" smtClean="0"/>
              <a:t>‹#›</a:t>
            </a:fld>
            <a:endParaRPr lang="en-US"/>
          </a:p>
        </p:txBody>
      </p:sp>
    </p:spTree>
    <p:extLst>
      <p:ext uri="{BB962C8B-B14F-4D97-AF65-F5344CB8AC3E}">
        <p14:creationId xmlns:p14="http://schemas.microsoft.com/office/powerpoint/2010/main" val="154409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3"/>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3"/>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ADC0A1-41B2-4522-92FA-A332F672C940}"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CA847-4E2E-43B1-8E46-4B7721D769A9}" type="slidenum">
              <a:rPr lang="en-US" smtClean="0"/>
              <a:t>‹#›</a:t>
            </a:fld>
            <a:endParaRPr lang="en-US"/>
          </a:p>
        </p:txBody>
      </p:sp>
    </p:spTree>
    <p:extLst>
      <p:ext uri="{BB962C8B-B14F-4D97-AF65-F5344CB8AC3E}">
        <p14:creationId xmlns:p14="http://schemas.microsoft.com/office/powerpoint/2010/main" val="2516406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ADC0A1-41B2-4522-92FA-A332F672C940}"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CA847-4E2E-43B1-8E46-4B7721D769A9}" type="slidenum">
              <a:rPr lang="en-US" smtClean="0"/>
              <a:t>‹#›</a:t>
            </a:fld>
            <a:endParaRPr lang="en-US"/>
          </a:p>
        </p:txBody>
      </p:sp>
    </p:spTree>
    <p:extLst>
      <p:ext uri="{BB962C8B-B14F-4D97-AF65-F5344CB8AC3E}">
        <p14:creationId xmlns:p14="http://schemas.microsoft.com/office/powerpoint/2010/main" val="1758999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BADC0A1-41B2-4522-92FA-A332F672C940}" type="datetimeFigureOut">
              <a:rPr lang="en-US" smtClean="0"/>
              <a:t>8/17/2018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D0CA847-4E2E-43B1-8E46-4B7721D769A9}" type="slidenum">
              <a:rPr lang="en-US" smtClean="0"/>
              <a:t>‹#›</a:t>
            </a:fld>
            <a:endParaRPr lang="en-US"/>
          </a:p>
        </p:txBody>
      </p:sp>
    </p:spTree>
    <p:extLst>
      <p:ext uri="{BB962C8B-B14F-4D97-AF65-F5344CB8AC3E}">
        <p14:creationId xmlns:p14="http://schemas.microsoft.com/office/powerpoint/2010/main" val="2486022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5" y="0"/>
            <a:ext cx="48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2"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40"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2" y="2926081"/>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6" y="6459788"/>
            <a:ext cx="1963883" cy="365125"/>
          </a:xfrm>
        </p:spPr>
        <p:txBody>
          <a:bodyPr/>
          <a:lstStyle>
            <a:lvl1pPr algn="l">
              <a:defRPr/>
            </a:lvl1pPr>
          </a:lstStyle>
          <a:p>
            <a:fld id="{7BADC0A1-41B2-4522-92FA-A332F672C940}" type="datetimeFigureOut">
              <a:rPr lang="en-US" smtClean="0"/>
              <a:t>8/17/2018</a:t>
            </a:fld>
            <a:endParaRPr lang="en-US"/>
          </a:p>
        </p:txBody>
      </p:sp>
      <p:sp>
        <p:nvSpPr>
          <p:cNvPr id="6" name="Footer Placeholder 5"/>
          <p:cNvSpPr>
            <a:spLocks noGrp="1"/>
          </p:cNvSpPr>
          <p:nvPr>
            <p:ph type="ftr" sz="quarter" idx="11"/>
          </p:nvPr>
        </p:nvSpPr>
        <p:spPr>
          <a:xfrm>
            <a:off x="3600451" y="6459788"/>
            <a:ext cx="3486151"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0CA847-4E2E-43B1-8E46-4B7721D769A9}" type="slidenum">
              <a:rPr lang="en-US" smtClean="0"/>
              <a:t>‹#›</a:t>
            </a:fld>
            <a:endParaRPr lang="en-US"/>
          </a:p>
        </p:txBody>
      </p:sp>
    </p:spTree>
    <p:extLst>
      <p:ext uri="{BB962C8B-B14F-4D97-AF65-F5344CB8AC3E}">
        <p14:creationId xmlns:p14="http://schemas.microsoft.com/office/powerpoint/2010/main" val="147883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DC0A1-41B2-4522-92FA-A332F672C940}"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CA847-4E2E-43B1-8E46-4B7721D769A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1"/>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DC0A1-41B2-4522-92FA-A332F672C940}"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CA847-4E2E-43B1-8E46-4B7721D769A9}" type="slidenum">
              <a:rPr lang="en-US" smtClean="0"/>
              <a:t>‹#›</a:t>
            </a:fld>
            <a:endParaRPr lang="en-US"/>
          </a:p>
        </p:txBody>
      </p:sp>
    </p:spTree>
    <p:extLst>
      <p:ext uri="{BB962C8B-B14F-4D97-AF65-F5344CB8AC3E}">
        <p14:creationId xmlns:p14="http://schemas.microsoft.com/office/powerpoint/2010/main" val="1632003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ADC0A1-41B2-4522-92FA-A332F672C940}"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CA847-4E2E-43B1-8E46-4B7721D769A9}" type="slidenum">
              <a:rPr lang="en-US" smtClean="0"/>
              <a:t>‹#›</a:t>
            </a:fld>
            <a:endParaRPr lang="en-US"/>
          </a:p>
        </p:txBody>
      </p:sp>
    </p:spTree>
    <p:extLst>
      <p:ext uri="{BB962C8B-B14F-4D97-AF65-F5344CB8AC3E}">
        <p14:creationId xmlns:p14="http://schemas.microsoft.com/office/powerpoint/2010/main" val="2357162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7" y="414781"/>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ADC0A1-41B2-4522-92FA-A332F672C940}"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CA847-4E2E-43B1-8E46-4B7721D769A9}" type="slidenum">
              <a:rPr lang="en-US" smtClean="0"/>
              <a:t>‹#›</a:t>
            </a:fld>
            <a:endParaRPr lang="en-US"/>
          </a:p>
        </p:txBody>
      </p:sp>
    </p:spTree>
    <p:extLst>
      <p:ext uri="{BB962C8B-B14F-4D97-AF65-F5344CB8AC3E}">
        <p14:creationId xmlns:p14="http://schemas.microsoft.com/office/powerpoint/2010/main" val="47334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3" y="1497995"/>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202" y="3754404"/>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ADC0A1-41B2-4522-92FA-A332F672C940}"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CA847-4E2E-43B1-8E46-4B7721D769A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BADC0A1-41B2-4522-92FA-A332F672C940}"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CA847-4E2E-43B1-8E46-4B7721D769A9}"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90"/>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BADC0A1-41B2-4522-92FA-A332F672C940}"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CA847-4E2E-43B1-8E46-4B7721D769A9}" type="slidenum">
              <a:rPr lang="en-US" smtClean="0"/>
              <a:t>‹#›</a:t>
            </a:fld>
            <a:endParaRPr lang="en-US"/>
          </a:p>
        </p:txBody>
      </p:sp>
      <p:sp>
        <p:nvSpPr>
          <p:cNvPr id="16" name="Freeform 22"/>
          <p:cNvSpPr>
            <a:spLocks/>
          </p:cNvSpPr>
          <p:nvPr/>
        </p:nvSpPr>
        <p:spPr bwMode="auto">
          <a:xfrm rot="20274567">
            <a:off x="3933639"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3" y="3316841"/>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ADC0A1-41B2-4522-92FA-A332F672C940}"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CA847-4E2E-43B1-8E46-4B7721D769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DC0A1-41B2-4522-92FA-A332F672C940}"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CA847-4E2E-43B1-8E46-4B7721D769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2" y="1487083"/>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49" y="835428"/>
            <a:ext cx="4699371"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2" y="3408422"/>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DC0A1-41B2-4522-92FA-A332F672C940}"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CA847-4E2E-43B1-8E46-4B7721D769A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2" y="191206"/>
            <a:ext cx="2781300" cy="819150"/>
          </a:xfrm>
          <a:prstGeom prst="rect">
            <a:avLst/>
          </a:prstGeom>
        </p:spPr>
      </p:pic>
      <p:sp>
        <p:nvSpPr>
          <p:cNvPr id="2" name="Title 1"/>
          <p:cNvSpPr>
            <a:spLocks noGrp="1"/>
          </p:cNvSpPr>
          <p:nvPr>
            <p:ph type="title"/>
          </p:nvPr>
        </p:nvSpPr>
        <p:spPr>
          <a:xfrm>
            <a:off x="551280" y="4669655"/>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DC0A1-41B2-4522-92FA-A332F672C940}"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CA847-4E2E-43B1-8E46-4B7721D769A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7"/>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7BADC0A1-41B2-4522-92FA-A332F672C940}" type="datetimeFigureOut">
              <a:rPr lang="en-US" smtClean="0"/>
              <a:t>8/17/2018</a:t>
            </a:fld>
            <a:endParaRPr lang="en-US"/>
          </a:p>
        </p:txBody>
      </p:sp>
      <p:sp>
        <p:nvSpPr>
          <p:cNvPr id="5" name="Footer Placeholder 4"/>
          <p:cNvSpPr>
            <a:spLocks noGrp="1"/>
          </p:cNvSpPr>
          <p:nvPr>
            <p:ph type="ftr" sz="quarter" idx="3"/>
          </p:nvPr>
        </p:nvSpPr>
        <p:spPr>
          <a:xfrm>
            <a:off x="3124200" y="6148877"/>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7"/>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2D0CA847-4E2E-43B1-8E46-4B7721D769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7"/>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8"/>
            <a:ext cx="1854203" cy="365125"/>
          </a:xfrm>
          <a:prstGeom prst="rect">
            <a:avLst/>
          </a:prstGeom>
        </p:spPr>
        <p:txBody>
          <a:bodyPr vert="horz" lIns="91440" tIns="45720" rIns="91440" bIns="45720" rtlCol="0" anchor="ctr"/>
          <a:lstStyle>
            <a:lvl1pPr algn="l">
              <a:defRPr sz="900">
                <a:solidFill>
                  <a:srgbClr val="FFFFFF"/>
                </a:solidFill>
              </a:defRPr>
            </a:lvl1pPr>
          </a:lstStyle>
          <a:p>
            <a:fld id="{7BADC0A1-41B2-4522-92FA-A332F672C940}" type="datetimeFigureOut">
              <a:rPr lang="en-US" smtClean="0"/>
              <a:t>8/17/2018</a:t>
            </a:fld>
            <a:endParaRPr lang="en-US"/>
          </a:p>
        </p:txBody>
      </p:sp>
      <p:sp>
        <p:nvSpPr>
          <p:cNvPr id="5" name="Footer Placeholder 4"/>
          <p:cNvSpPr>
            <a:spLocks noGrp="1"/>
          </p:cNvSpPr>
          <p:nvPr>
            <p:ph type="ftr" sz="quarter" idx="3"/>
          </p:nvPr>
        </p:nvSpPr>
        <p:spPr>
          <a:xfrm>
            <a:off x="2764642" y="6459788"/>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1050">
                <a:solidFill>
                  <a:srgbClr val="FFFFFF"/>
                </a:solidFill>
              </a:defRPr>
            </a:lvl1pPr>
          </a:lstStyle>
          <a:p>
            <a:fld id="{2D0CA847-4E2E-43B1-8E46-4B7721D769A9}" type="slidenum">
              <a:rPr lang="en-US" smtClean="0"/>
              <a:t>‹#›</a:t>
            </a:fld>
            <a:endParaRPr lang="en-US"/>
          </a:p>
        </p:txBody>
      </p:sp>
      <p:cxnSp>
        <p:nvCxnSpPr>
          <p:cNvPr id="10" name="Straight Connector 9"/>
          <p:cNvCxnSpPr/>
          <p:nvPr/>
        </p:nvCxnSpPr>
        <p:spPr>
          <a:xfrm>
            <a:off x="895150"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0366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US" sz="4800" dirty="0" smtClean="0">
                <a:latin typeface="+mn-lt"/>
              </a:rPr>
              <a:t>“What the world needs now…</a:t>
            </a:r>
            <a:endParaRPr lang="en-US" sz="4800" dirty="0">
              <a:latin typeface="+mn-lt"/>
            </a:endParaRPr>
          </a:p>
        </p:txBody>
      </p:sp>
      <p:sp>
        <p:nvSpPr>
          <p:cNvPr id="3" name="Subtitle 2"/>
          <p:cNvSpPr>
            <a:spLocks noGrp="1"/>
          </p:cNvSpPr>
          <p:nvPr>
            <p:ph type="subTitle" idx="1"/>
          </p:nvPr>
        </p:nvSpPr>
        <p:spPr/>
        <p:txBody>
          <a:bodyPr anchor="ctr">
            <a:normAutofit/>
          </a:bodyPr>
          <a:lstStyle/>
          <a:p>
            <a:pPr algn="ctr"/>
            <a:r>
              <a:rPr lang="en-US" sz="3600" cap="none" dirty="0" smtClean="0">
                <a:solidFill>
                  <a:schemeClr val="tx1"/>
                </a:solidFill>
                <a:latin typeface="+mn-lt"/>
              </a:rPr>
              <a:t>is love, sweet love”</a:t>
            </a:r>
            <a:endParaRPr lang="en-US" sz="3600" cap="none" dirty="0">
              <a:solidFill>
                <a:schemeClr val="tx1"/>
              </a:solidFill>
              <a:latin typeface="+mn-lt"/>
            </a:endParaRPr>
          </a:p>
        </p:txBody>
      </p:sp>
    </p:spTree>
    <p:extLst>
      <p:ext uri="{BB962C8B-B14F-4D97-AF65-F5344CB8AC3E}">
        <p14:creationId xmlns:p14="http://schemas.microsoft.com/office/powerpoint/2010/main" val="337630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280" y="436565"/>
            <a:ext cx="8041440" cy="858837"/>
          </a:xfrm>
        </p:spPr>
        <p:txBody>
          <a:bodyPr/>
          <a:lstStyle/>
          <a:p>
            <a:r>
              <a:rPr lang="en-US" dirty="0" smtClean="0"/>
              <a:t>What the world needs now</a:t>
            </a:r>
            <a:endParaRPr lang="en-US" dirty="0"/>
          </a:p>
        </p:txBody>
      </p:sp>
      <p:sp>
        <p:nvSpPr>
          <p:cNvPr id="5" name="Content Placeholder 4"/>
          <p:cNvSpPr>
            <a:spLocks noGrp="1"/>
          </p:cNvSpPr>
          <p:nvPr>
            <p:ph idx="1"/>
          </p:nvPr>
        </p:nvSpPr>
        <p:spPr>
          <a:xfrm>
            <a:off x="457200" y="1600200"/>
            <a:ext cx="8229600" cy="4724400"/>
          </a:xfrm>
        </p:spPr>
        <p:txBody>
          <a:bodyPr>
            <a:normAutofit/>
          </a:bodyPr>
          <a:lstStyle/>
          <a:p>
            <a:pPr>
              <a:lnSpc>
                <a:spcPct val="120000"/>
              </a:lnSpc>
              <a:spcBef>
                <a:spcPts val="0"/>
              </a:spcBef>
              <a:spcAft>
                <a:spcPts val="1200"/>
              </a:spcAft>
              <a:buFont typeface="Wingdings" panose="05000000000000000000" pitchFamily="2" charset="2"/>
              <a:buChar char="§"/>
            </a:pPr>
            <a:r>
              <a:rPr lang="en-US" dirty="0" smtClean="0">
                <a:solidFill>
                  <a:schemeClr val="tx1"/>
                </a:solidFill>
                <a:latin typeface="Lucida Sans Unicode" panose="020B0602030504020204" pitchFamily="34" charset="0"/>
                <a:cs typeface="Lucida Sans Unicode" panose="020B0602030504020204" pitchFamily="34" charset="0"/>
              </a:rPr>
              <a:t>The gospel</a:t>
            </a:r>
          </a:p>
          <a:p>
            <a:pPr lvl="1">
              <a:lnSpc>
                <a:spcPct val="120000"/>
              </a:lnSpc>
              <a:spcBef>
                <a:spcPts val="0"/>
              </a:spcBef>
              <a:spcAft>
                <a:spcPts val="1200"/>
              </a:spcAft>
              <a:buFont typeface="Wingdings" panose="05000000000000000000" pitchFamily="2" charset="2"/>
              <a:buChar char="§"/>
            </a:pPr>
            <a:r>
              <a:rPr lang="en-US" sz="2100" dirty="0" smtClean="0">
                <a:solidFill>
                  <a:schemeClr val="tx1"/>
                </a:solidFill>
                <a:latin typeface="Lucida Sans Unicode" panose="020B0602030504020204" pitchFamily="34" charset="0"/>
                <a:cs typeface="Lucida Sans Unicode" panose="020B0602030504020204" pitchFamily="34" charset="0"/>
              </a:rPr>
              <a:t>“Go into </a:t>
            </a:r>
            <a:r>
              <a:rPr lang="en-US" sz="2100" b="1" dirty="0" smtClean="0">
                <a:solidFill>
                  <a:schemeClr val="tx1"/>
                </a:solidFill>
                <a:latin typeface="Lucida Sans Unicode" panose="020B0602030504020204" pitchFamily="34" charset="0"/>
                <a:cs typeface="Lucida Sans Unicode" panose="020B0602030504020204" pitchFamily="34" charset="0"/>
              </a:rPr>
              <a:t>all the world</a:t>
            </a:r>
            <a:r>
              <a:rPr lang="en-US" sz="2100" dirty="0" smtClean="0">
                <a:solidFill>
                  <a:schemeClr val="tx1"/>
                </a:solidFill>
                <a:latin typeface="Lucida Sans Unicode" panose="020B0602030504020204" pitchFamily="34" charset="0"/>
                <a:cs typeface="Lucida Sans Unicode" panose="020B0602030504020204" pitchFamily="34" charset="0"/>
              </a:rPr>
              <a:t> and preach the gospel to every creature” (Mark 16:15).</a:t>
            </a:r>
          </a:p>
          <a:p>
            <a:pPr lvl="1">
              <a:lnSpc>
                <a:spcPct val="120000"/>
              </a:lnSpc>
              <a:spcBef>
                <a:spcPts val="0"/>
              </a:spcBef>
              <a:spcAft>
                <a:spcPts val="1200"/>
              </a:spcAft>
              <a:buFont typeface="Wingdings" panose="05000000000000000000" pitchFamily="2" charset="2"/>
              <a:buChar char="§"/>
            </a:pPr>
            <a:r>
              <a:rPr lang="en-US" sz="2100" dirty="0" smtClean="0">
                <a:solidFill>
                  <a:schemeClr val="tx1"/>
                </a:solidFill>
                <a:latin typeface="Lucida Sans Unicode" panose="020B0602030504020204" pitchFamily="34" charset="0"/>
                <a:cs typeface="Lucida Sans Unicode" panose="020B0602030504020204" pitchFamily="34" charset="0"/>
              </a:rPr>
              <a:t>Because it’s the remedy for sin, and for all the problems caused by it.</a:t>
            </a:r>
          </a:p>
          <a:p>
            <a:pPr lvl="2">
              <a:lnSpc>
                <a:spcPct val="120000"/>
              </a:lnSpc>
              <a:spcBef>
                <a:spcPts val="0"/>
              </a:spcBef>
              <a:spcAft>
                <a:spcPts val="1200"/>
              </a:spcAft>
              <a:buFont typeface="Wingdings" panose="05000000000000000000" pitchFamily="2" charset="2"/>
              <a:buChar char="§"/>
            </a:pPr>
            <a:r>
              <a:rPr lang="en-US" sz="1900" dirty="0" smtClean="0">
                <a:solidFill>
                  <a:schemeClr val="tx1"/>
                </a:solidFill>
                <a:latin typeface="Lucida Sans Unicode" panose="020B0602030504020204" pitchFamily="34" charset="0"/>
                <a:cs typeface="Lucida Sans Unicode" panose="020B0602030504020204" pitchFamily="34" charset="0"/>
              </a:rPr>
              <a:t>So much hatred, division, confusion, bitterness, despair, etc.</a:t>
            </a:r>
          </a:p>
          <a:p>
            <a:pPr lvl="1">
              <a:lnSpc>
                <a:spcPct val="120000"/>
              </a:lnSpc>
              <a:spcBef>
                <a:spcPts val="0"/>
              </a:spcBef>
              <a:spcAft>
                <a:spcPts val="1200"/>
              </a:spcAft>
              <a:buFont typeface="Wingdings" panose="05000000000000000000" pitchFamily="2" charset="2"/>
              <a:buChar char="§"/>
            </a:pPr>
            <a:r>
              <a:rPr lang="en-US" sz="2100" dirty="0" smtClean="0">
                <a:solidFill>
                  <a:schemeClr val="tx1"/>
                </a:solidFill>
                <a:latin typeface="Lucida Sans Unicode" panose="020B0602030504020204" pitchFamily="34" charset="0"/>
                <a:cs typeface="Lucida Sans Unicode" panose="020B0602030504020204" pitchFamily="34" charset="0"/>
              </a:rPr>
              <a:t>“Behold! The lamb of God who takes away </a:t>
            </a:r>
            <a:r>
              <a:rPr lang="en-US" sz="2100" b="1" dirty="0" smtClean="0">
                <a:solidFill>
                  <a:schemeClr val="tx1"/>
                </a:solidFill>
                <a:latin typeface="Lucida Sans Unicode" panose="020B0602030504020204" pitchFamily="34" charset="0"/>
                <a:cs typeface="Lucida Sans Unicode" panose="020B0602030504020204" pitchFamily="34" charset="0"/>
              </a:rPr>
              <a:t>the sin of the world</a:t>
            </a:r>
            <a:r>
              <a:rPr lang="en-US" sz="2100" dirty="0" smtClean="0">
                <a:solidFill>
                  <a:schemeClr val="tx1"/>
                </a:solidFill>
                <a:latin typeface="Lucida Sans Unicode" panose="020B0602030504020204" pitchFamily="34" charset="0"/>
                <a:cs typeface="Lucida Sans Unicode" panose="020B0602030504020204" pitchFamily="34" charset="0"/>
              </a:rPr>
              <a:t>” (John 1:29).</a:t>
            </a:r>
          </a:p>
          <a:p>
            <a:pPr lvl="2">
              <a:lnSpc>
                <a:spcPct val="120000"/>
              </a:lnSpc>
              <a:spcBef>
                <a:spcPts val="0"/>
              </a:spcBef>
              <a:spcAft>
                <a:spcPts val="1200"/>
              </a:spcAft>
              <a:buFont typeface="Wingdings" panose="05000000000000000000" pitchFamily="2" charset="2"/>
              <a:buChar char="§"/>
            </a:pPr>
            <a:r>
              <a:rPr lang="en-US" sz="1900" dirty="0" smtClean="0">
                <a:solidFill>
                  <a:schemeClr val="tx1"/>
                </a:solidFill>
                <a:latin typeface="Lucida Sans Unicode" panose="020B0602030504020204" pitchFamily="34" charset="0"/>
                <a:cs typeface="Lucida Sans Unicode" panose="020B0602030504020204" pitchFamily="34" charset="0"/>
              </a:rPr>
              <a:t>“Who has abolished death and brought life and immortality to light through the gospel” (2 Timothy 1:10).</a:t>
            </a:r>
            <a:endParaRPr lang="en-US" sz="1900" dirty="0">
              <a:solidFill>
                <a:schemeClr val="tx1"/>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271947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280" y="436565"/>
            <a:ext cx="8041440" cy="858837"/>
          </a:xfrm>
        </p:spPr>
        <p:txBody>
          <a:bodyPr/>
          <a:lstStyle/>
          <a:p>
            <a:r>
              <a:rPr lang="en-US" dirty="0" smtClean="0"/>
              <a:t>What the world needs now</a:t>
            </a:r>
            <a:endParaRPr lang="en-US" dirty="0"/>
          </a:p>
        </p:txBody>
      </p:sp>
      <p:sp>
        <p:nvSpPr>
          <p:cNvPr id="5" name="Content Placeholder 4"/>
          <p:cNvSpPr>
            <a:spLocks noGrp="1"/>
          </p:cNvSpPr>
          <p:nvPr>
            <p:ph idx="1"/>
          </p:nvPr>
        </p:nvSpPr>
        <p:spPr>
          <a:xfrm>
            <a:off x="457200" y="1600200"/>
            <a:ext cx="8229600" cy="4724400"/>
          </a:xfrm>
        </p:spPr>
        <p:txBody>
          <a:bodyPr>
            <a:normAutofit fontScale="92500"/>
          </a:bodyPr>
          <a:lstStyle/>
          <a:p>
            <a:pPr>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Us to take the gospel to them.</a:t>
            </a:r>
          </a:p>
          <a:p>
            <a:pPr lvl="1">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Revelation 14:6.</a:t>
            </a:r>
          </a:p>
          <a:p>
            <a:pPr lvl="1">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“Therefore those who were scattered went everywhere preaching the word” (Acts 8:4).</a:t>
            </a:r>
          </a:p>
          <a:p>
            <a:pPr lvl="1">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Yes, people do have to show some interest, but we should constantly be looking for opportunities to teach our friends, neighbors, family members, etc.</a:t>
            </a:r>
          </a:p>
          <a:p>
            <a:pPr lvl="1">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“Praying also for us, that God would open a door to us for the word” (Colossians 4:3).</a:t>
            </a:r>
          </a:p>
          <a:p>
            <a:pPr lvl="1">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Billy Carter thankful for those who taught him the gospel.</a:t>
            </a:r>
          </a:p>
        </p:txBody>
      </p:sp>
    </p:spTree>
    <p:extLst>
      <p:ext uri="{BB962C8B-B14F-4D97-AF65-F5344CB8AC3E}">
        <p14:creationId xmlns:p14="http://schemas.microsoft.com/office/powerpoint/2010/main" val="92015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280" y="436565"/>
            <a:ext cx="8041440" cy="858837"/>
          </a:xfrm>
        </p:spPr>
        <p:txBody>
          <a:bodyPr/>
          <a:lstStyle/>
          <a:p>
            <a:r>
              <a:rPr lang="en-US" dirty="0" smtClean="0"/>
              <a:t>What the world needs now</a:t>
            </a:r>
            <a:endParaRPr lang="en-US" dirty="0"/>
          </a:p>
        </p:txBody>
      </p:sp>
      <p:sp>
        <p:nvSpPr>
          <p:cNvPr id="5" name="Content Placeholder 4"/>
          <p:cNvSpPr>
            <a:spLocks noGrp="1"/>
          </p:cNvSpPr>
          <p:nvPr>
            <p:ph idx="1"/>
          </p:nvPr>
        </p:nvSpPr>
        <p:spPr>
          <a:xfrm>
            <a:off x="457200" y="1600200"/>
            <a:ext cx="8229600" cy="4724400"/>
          </a:xfrm>
        </p:spPr>
        <p:txBody>
          <a:bodyPr>
            <a:normAutofit lnSpcReduction="10000"/>
          </a:bodyPr>
          <a:lstStyle/>
          <a:p>
            <a:pPr>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Us to </a:t>
            </a:r>
            <a:r>
              <a:rPr lang="en-US" b="1" dirty="0" smtClean="0">
                <a:latin typeface="Lucida Sans Unicode" panose="020B0602030504020204" pitchFamily="34" charset="0"/>
                <a:cs typeface="Lucida Sans Unicode" panose="020B0602030504020204" pitchFamily="34" charset="0"/>
              </a:rPr>
              <a:t>live</a:t>
            </a:r>
            <a:r>
              <a:rPr lang="en-US" dirty="0" smtClean="0">
                <a:latin typeface="Lucida Sans Unicode" panose="020B0602030504020204" pitchFamily="34" charset="0"/>
                <a:cs typeface="Lucida Sans Unicode" panose="020B0602030504020204" pitchFamily="34" charset="0"/>
              </a:rPr>
              <a:t> the gospel before them.</a:t>
            </a:r>
          </a:p>
          <a:p>
            <a:pPr lvl="1">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Jesus, to His disciples: “You are the light of the world” (Matthew 5:14).</a:t>
            </a:r>
          </a:p>
          <a:p>
            <a:pPr lvl="1">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Philippians 2:14-15.</a:t>
            </a:r>
          </a:p>
          <a:p>
            <a:pPr lvl="1">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The qualities we see in Christ, they need to see in us (Gal. 2:20; Rom. 13:14).</a:t>
            </a:r>
          </a:p>
          <a:p>
            <a:pPr lvl="1">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Need to see love, but not the blind, unprincipled love. Not the kind that ignores the truth. Phil. 1:9-11.</a:t>
            </a:r>
          </a:p>
          <a:p>
            <a:pPr lvl="1">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Joy, peace, longsuffering, kindness, goodness, faithfulness, gentleness, self control (Gal. 5:22-23).</a:t>
            </a:r>
          </a:p>
        </p:txBody>
      </p:sp>
    </p:spTree>
    <p:extLst>
      <p:ext uri="{BB962C8B-B14F-4D97-AF65-F5344CB8AC3E}">
        <p14:creationId xmlns:p14="http://schemas.microsoft.com/office/powerpoint/2010/main" val="3506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280" y="436565"/>
            <a:ext cx="8041440" cy="858837"/>
          </a:xfrm>
        </p:spPr>
        <p:txBody>
          <a:bodyPr/>
          <a:lstStyle/>
          <a:p>
            <a:r>
              <a:rPr lang="en-US" dirty="0" smtClean="0"/>
              <a:t>What the world needs now</a:t>
            </a:r>
            <a:endParaRPr lang="en-US" dirty="0"/>
          </a:p>
        </p:txBody>
      </p:sp>
      <p:sp>
        <p:nvSpPr>
          <p:cNvPr id="5" name="Content Placeholder 4"/>
          <p:cNvSpPr>
            <a:spLocks noGrp="1"/>
          </p:cNvSpPr>
          <p:nvPr>
            <p:ph idx="1"/>
          </p:nvPr>
        </p:nvSpPr>
        <p:spPr>
          <a:xfrm>
            <a:off x="457200" y="1600200"/>
            <a:ext cx="8229600" cy="4724400"/>
          </a:xfrm>
        </p:spPr>
        <p:txBody>
          <a:bodyPr>
            <a:normAutofit fontScale="92500"/>
          </a:bodyPr>
          <a:lstStyle/>
          <a:p>
            <a:pPr>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Us to </a:t>
            </a:r>
            <a:r>
              <a:rPr lang="en-US" b="1" dirty="0" smtClean="0">
                <a:latin typeface="Lucida Sans Unicode" panose="020B0602030504020204" pitchFamily="34" charset="0"/>
                <a:cs typeface="Lucida Sans Unicode" panose="020B0602030504020204" pitchFamily="34" charset="0"/>
              </a:rPr>
              <a:t>live</a:t>
            </a:r>
            <a:r>
              <a:rPr lang="en-US" dirty="0" smtClean="0">
                <a:latin typeface="Lucida Sans Unicode" panose="020B0602030504020204" pitchFamily="34" charset="0"/>
                <a:cs typeface="Lucida Sans Unicode" panose="020B0602030504020204" pitchFamily="34" charset="0"/>
              </a:rPr>
              <a:t> the gospel before them.</a:t>
            </a:r>
          </a:p>
          <a:p>
            <a:pPr lvl="1">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Need also to see a fear of God, a love for God, humility, </a:t>
            </a:r>
            <a:r>
              <a:rPr lang="en-US" dirty="0" err="1" smtClean="0">
                <a:latin typeface="Lucida Sans Unicode" panose="020B0602030504020204" pitchFamily="34" charset="0"/>
                <a:cs typeface="Lucida Sans Unicode" panose="020B0602030504020204" pitchFamily="34" charset="0"/>
              </a:rPr>
              <a:t>shamefastness</a:t>
            </a:r>
            <a:r>
              <a:rPr lang="en-US" dirty="0">
                <a:latin typeface="Lucida Sans Unicode" panose="020B0602030504020204" pitchFamily="34" charset="0"/>
                <a:cs typeface="Lucida Sans Unicode" panose="020B0602030504020204" pitchFamily="34" charset="0"/>
              </a:rPr>
              <a:t>, modesty, discretion, chastity, sobriety, self-control, reverence</a:t>
            </a:r>
            <a:r>
              <a:rPr lang="en-US" dirty="0" smtClean="0">
                <a:latin typeface="Lucida Sans Unicode" panose="020B0602030504020204" pitchFamily="34" charset="0"/>
                <a:cs typeface="Lucida Sans Unicode" panose="020B0602030504020204" pitchFamily="34" charset="0"/>
              </a:rPr>
              <a:t>.</a:t>
            </a:r>
          </a:p>
          <a:p>
            <a:pPr lvl="1">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They’ll see these things in our attitude toward God and His word, in the way we treat others, in the decisions we make, the activities in which we choose to participate, the places we go, how we respond to adversity.</a:t>
            </a:r>
          </a:p>
          <a:p>
            <a:pPr lvl="1">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But also in the clothing we wear. Chance encounters with many people, and this is often the only thing they’ll know about us.</a:t>
            </a:r>
          </a:p>
        </p:txBody>
      </p:sp>
    </p:spTree>
    <p:extLst>
      <p:ext uri="{BB962C8B-B14F-4D97-AF65-F5344CB8AC3E}">
        <p14:creationId xmlns:p14="http://schemas.microsoft.com/office/powerpoint/2010/main" val="215791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280" y="436565"/>
            <a:ext cx="8041440" cy="858837"/>
          </a:xfrm>
        </p:spPr>
        <p:txBody>
          <a:bodyPr/>
          <a:lstStyle/>
          <a:p>
            <a:r>
              <a:rPr lang="en-US" dirty="0" smtClean="0"/>
              <a:t>What the world needs now</a:t>
            </a:r>
            <a:endParaRPr lang="en-US" dirty="0"/>
          </a:p>
        </p:txBody>
      </p:sp>
      <p:sp>
        <p:nvSpPr>
          <p:cNvPr id="5" name="Content Placeholder 4"/>
          <p:cNvSpPr>
            <a:spLocks noGrp="1"/>
          </p:cNvSpPr>
          <p:nvPr>
            <p:ph idx="1"/>
          </p:nvPr>
        </p:nvSpPr>
        <p:spPr>
          <a:xfrm>
            <a:off x="457200" y="1600200"/>
            <a:ext cx="8229600" cy="4724400"/>
          </a:xfrm>
        </p:spPr>
        <p:txBody>
          <a:bodyPr>
            <a:normAutofit/>
          </a:bodyPr>
          <a:lstStyle/>
          <a:p>
            <a:pPr>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Us to </a:t>
            </a:r>
            <a:r>
              <a:rPr lang="en-US" b="1" dirty="0" smtClean="0">
                <a:latin typeface="Lucida Sans Unicode" panose="020B0602030504020204" pitchFamily="34" charset="0"/>
                <a:cs typeface="Lucida Sans Unicode" panose="020B0602030504020204" pitchFamily="34" charset="0"/>
              </a:rPr>
              <a:t>live</a:t>
            </a:r>
            <a:r>
              <a:rPr lang="en-US" dirty="0" smtClean="0">
                <a:latin typeface="Lucida Sans Unicode" panose="020B0602030504020204" pitchFamily="34" charset="0"/>
                <a:cs typeface="Lucida Sans Unicode" panose="020B0602030504020204" pitchFamily="34" charset="0"/>
              </a:rPr>
              <a:t> the gospel before them.</a:t>
            </a:r>
          </a:p>
          <a:p>
            <a:pPr lvl="1">
              <a:lnSpc>
                <a:spcPct val="120000"/>
              </a:lnSpc>
              <a:spcBef>
                <a:spcPts val="0"/>
              </a:spcBef>
              <a:spcAft>
                <a:spcPts val="1200"/>
              </a:spcAft>
              <a:buFont typeface="Wingdings" panose="05000000000000000000" pitchFamily="2" charset="2"/>
              <a:buChar char="§"/>
            </a:pPr>
            <a:r>
              <a:rPr lang="en-US" dirty="0" smtClean="0">
                <a:latin typeface="Lucida Sans Unicode" panose="020B0602030504020204" pitchFamily="34" charset="0"/>
                <a:cs typeface="Lucida Sans Unicode" panose="020B0602030504020204" pitchFamily="34" charset="0"/>
              </a:rPr>
              <a:t>“We are the only Bible the careless world will read, we are the sinner’s gospel, we are the scoffers creed; we are the Lord’s last message given in deed and word, what if the type is crooked, what if the print is blurred?” (</a:t>
            </a:r>
            <a:r>
              <a:rPr lang="en-US" i="1" dirty="0" smtClean="0">
                <a:latin typeface="Lucida Sans Unicode" panose="020B0602030504020204" pitchFamily="34" charset="0"/>
                <a:cs typeface="Lucida Sans Unicode" panose="020B0602030504020204" pitchFamily="34" charset="0"/>
              </a:rPr>
              <a:t>The World’s Bible</a:t>
            </a:r>
            <a:r>
              <a:rPr lang="en-US" dirty="0" smtClean="0">
                <a:latin typeface="Lucida Sans Unicode" panose="020B0602030504020204" pitchFamily="34" charset="0"/>
                <a:cs typeface="Lucida Sans Unicode" panose="020B0602030504020204" pitchFamily="34" charset="0"/>
              </a:rPr>
              <a:t>, Hamilton, Flint).</a:t>
            </a:r>
          </a:p>
        </p:txBody>
      </p:sp>
    </p:spTree>
    <p:extLst>
      <p:ext uri="{BB962C8B-B14F-4D97-AF65-F5344CB8AC3E}">
        <p14:creationId xmlns:p14="http://schemas.microsoft.com/office/powerpoint/2010/main" val="16295007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TM01790492[[fn=Sketchbook]]</Template>
  <TotalTime>242</TotalTime>
  <Words>494</Words>
  <Application>Microsoft Office PowerPoint</Application>
  <PresentationFormat>On-screen Show (4:3)</PresentationFormat>
  <Paragraphs>31</Paragraphs>
  <Slides>6</Slides>
  <Notes>0</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Sketchbook</vt:lpstr>
      <vt:lpstr>Retrospect</vt:lpstr>
      <vt:lpstr>“What the world needs now…</vt:lpstr>
      <vt:lpstr>What the world needs now</vt:lpstr>
      <vt:lpstr>What the world needs now</vt:lpstr>
      <vt:lpstr>What the world needs now</vt:lpstr>
      <vt:lpstr>What the world needs now</vt:lpstr>
      <vt:lpstr>What the world needs now</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the world needs now…</dc:title>
  <dc:creator>Bryan</dc:creator>
  <cp:lastModifiedBy>Bryan</cp:lastModifiedBy>
  <cp:revision>13</cp:revision>
  <cp:lastPrinted>2018-08-17T21:14:32Z</cp:lastPrinted>
  <dcterms:created xsi:type="dcterms:W3CDTF">2018-08-17T17:19:35Z</dcterms:created>
  <dcterms:modified xsi:type="dcterms:W3CDTF">2018-08-17T21:21:57Z</dcterms:modified>
</cp:coreProperties>
</file>