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0063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2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1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86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3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847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154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2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391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660910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EB2FAED-379F-4584-B133-20AD8BC81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You Find Your Denomination </a:t>
            </a:r>
            <a:b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New Testament?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91406-73DD-45AF-B0B4-4356613DE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14000"/>
              </a:lnSpc>
            </a:pPr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Challenge to Those Who Are</a:t>
            </a:r>
            <a:b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Members of a Denomination</a:t>
            </a:r>
          </a:p>
        </p:txBody>
      </p:sp>
    </p:spTree>
    <p:extLst>
      <p:ext uri="{BB962C8B-B14F-4D97-AF65-F5344CB8AC3E}">
        <p14:creationId xmlns:p14="http://schemas.microsoft.com/office/powerpoint/2010/main" val="79462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72E-B97E-4FF6-8ECF-B539819F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C00000"/>
                </a:solidFill>
              </a:rPr>
              <a:t>Why the New Testament?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679A-D572-4C04-9370-C775139146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1:1-2; 9:15-17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“According to Christ” (Colossians 2:8) versus “according to the commandments and doctrines of men” (Colossians 2:22).</a:t>
            </a:r>
          </a:p>
        </p:txBody>
      </p:sp>
    </p:spTree>
    <p:extLst>
      <p:ext uri="{BB962C8B-B14F-4D97-AF65-F5344CB8AC3E}">
        <p14:creationId xmlns:p14="http://schemas.microsoft.com/office/powerpoint/2010/main" val="286220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499E-2F6E-49EC-959E-457CF2C2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New Testament…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3F52D-F80C-4719-9FE8-7B4DA82A9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won’t find a word about Baptists, Methodists, Lutherans, Episcopalians, etc.</a:t>
            </a:r>
          </a:p>
        </p:txBody>
      </p:sp>
    </p:spTree>
    <p:extLst>
      <p:ext uri="{BB962C8B-B14F-4D97-AF65-F5344CB8AC3E}">
        <p14:creationId xmlns:p14="http://schemas.microsoft.com/office/powerpoint/2010/main" val="331358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72E-B97E-4FF6-8ECF-B539819F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274637"/>
            <a:ext cx="8216537" cy="1362573"/>
          </a:xfrm>
        </p:spPr>
        <p:txBody>
          <a:bodyPr anchor="ctr">
            <a:norm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were followers of Christ called?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679A-D572-4C04-9370-C775139146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263" y="1637210"/>
            <a:ext cx="8216537" cy="438259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2:37-38, 41.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Christians (Acts 11:26; 26:28; 1 Peter 4:16).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(Acts 6:1; 9:1, 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Saints (Romans 1:7; 1 Corinthians 1:2).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Believers (1 Timothy 4:12; 6:2).</a:t>
            </a:r>
          </a:p>
        </p:txBody>
      </p:sp>
    </p:spTree>
    <p:extLst>
      <p:ext uri="{BB962C8B-B14F-4D97-AF65-F5344CB8AC3E}">
        <p14:creationId xmlns:p14="http://schemas.microsoft.com/office/powerpoint/2010/main" val="1826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72E-B97E-4FF6-8ECF-B539819F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274637"/>
            <a:ext cx="8216537" cy="1362573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C679A-D572-4C04-9370-C775139146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263" y="1637210"/>
            <a:ext cx="8281851" cy="438259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Location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(“church in Ephesus”—Rev. 2:1).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Composition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(“church of the Thessalonians in God the Father and the Lord Jesus Christ”—1 Thess. 2:1).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Relationship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to God and His Son (“churches of Christ”—Rom. 16:16); “church of God” (1 Cor. 1:2).</a:t>
            </a:r>
          </a:p>
        </p:txBody>
      </p:sp>
    </p:spTree>
    <p:extLst>
      <p:ext uri="{BB962C8B-B14F-4D97-AF65-F5344CB8AC3E}">
        <p14:creationId xmlns:p14="http://schemas.microsoft.com/office/powerpoint/2010/main" val="39258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72E-B97E-4FF6-8ECF-B539819F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274637"/>
            <a:ext cx="8216537" cy="202442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Could someone today follow only the New Testament and become a Baptist, Methodist, Lutheran, Catholic, etc.?</a:t>
            </a:r>
          </a:p>
        </p:txBody>
      </p:sp>
      <p:pic>
        <p:nvPicPr>
          <p:cNvPr id="1026" name="Picture 2" descr="Image result for football field">
            <a:extLst>
              <a:ext uri="{FF2B5EF4-FFF2-40B4-BE49-F238E27FC236}">
                <a16:creationId xmlns:a16="http://schemas.microsoft.com/office/drawing/2014/main" id="{E4D41DFC-DA1B-4847-83EF-5373A312B8E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2510682"/>
            <a:ext cx="8281988" cy="381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472E-B97E-4FF6-8ECF-B539819F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263" y="300762"/>
            <a:ext cx="8216537" cy="191992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dirty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Here’s what will happen if we follow the New Testament alone…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0A136-9058-4F28-86FF-BC0C9E3421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263" y="2429691"/>
            <a:ext cx="8216537" cy="387531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do the same thing those people in Acts 2 did.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Result? 1 Corinthians 12:13.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join together with other Christians in a local church, and together make sure we follow the New Testament in all we do—in work, organization, worship, etc.</a:t>
            </a:r>
          </a:p>
        </p:txBody>
      </p:sp>
    </p:spTree>
    <p:extLst>
      <p:ext uri="{BB962C8B-B14F-4D97-AF65-F5344CB8AC3E}">
        <p14:creationId xmlns:p14="http://schemas.microsoft.com/office/powerpoint/2010/main" val="90349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</TotalTime>
  <Words>259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Lucida Sans Unicode</vt:lpstr>
      <vt:lpstr>Perpetua</vt:lpstr>
      <vt:lpstr>Wingdings 2</vt:lpstr>
      <vt:lpstr>Equity</vt:lpstr>
      <vt:lpstr>A Challenge to Those Who Are Members of a Denomination</vt:lpstr>
      <vt:lpstr>Why the New Testament?</vt:lpstr>
      <vt:lpstr>In the New Testament…</vt:lpstr>
      <vt:lpstr>What were followers of Christ called?</vt:lpstr>
      <vt:lpstr>Local Churches?</vt:lpstr>
      <vt:lpstr>Could someone today follow only the New Testament and become a Baptist, Methodist, Lutheran, Catholic, etc.?</vt:lpstr>
      <vt:lpstr>Here’s what will happen if we follow the New Testament alone…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Challenge to Those Who Are Members of a Denomination</dc:title>
  <dc:creator>William Gibson</dc:creator>
  <cp:lastModifiedBy>William Gibson</cp:lastModifiedBy>
  <cp:revision>12</cp:revision>
  <dcterms:created xsi:type="dcterms:W3CDTF">2019-01-31T18:03:02Z</dcterms:created>
  <dcterms:modified xsi:type="dcterms:W3CDTF">2019-01-31T22:59:42Z</dcterms:modified>
</cp:coreProperties>
</file>