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 id="263" r:id="rId9"/>
    <p:sldId id="264" r:id="rId10"/>
    <p:sldId id="265" r:id="rId11"/>
    <p:sldId id="267" r:id="rId12"/>
    <p:sldId id="268" r:id="rId13"/>
    <p:sldId id="269" r:id="rId14"/>
    <p:sldId id="270"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160DA9-5A4B-43D1-8F99-5630C4C6E44B}"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B2BB5-37CC-473C-ABC7-28A8DF836F33}" type="slidenum">
              <a:rPr lang="en-US" smtClean="0"/>
              <a:t>‹#›</a:t>
            </a:fld>
            <a:endParaRPr lang="en-US"/>
          </a:p>
        </p:txBody>
      </p:sp>
    </p:spTree>
    <p:extLst>
      <p:ext uri="{BB962C8B-B14F-4D97-AF65-F5344CB8AC3E}">
        <p14:creationId xmlns:p14="http://schemas.microsoft.com/office/powerpoint/2010/main" val="3444020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160DA9-5A4B-43D1-8F99-5630C4C6E44B}"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B2BB5-37CC-473C-ABC7-28A8DF836F33}" type="slidenum">
              <a:rPr lang="en-US" smtClean="0"/>
              <a:t>‹#›</a:t>
            </a:fld>
            <a:endParaRPr lang="en-US"/>
          </a:p>
        </p:txBody>
      </p:sp>
    </p:spTree>
    <p:extLst>
      <p:ext uri="{BB962C8B-B14F-4D97-AF65-F5344CB8AC3E}">
        <p14:creationId xmlns:p14="http://schemas.microsoft.com/office/powerpoint/2010/main" val="861564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160DA9-5A4B-43D1-8F99-5630C4C6E44B}"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B2BB5-37CC-473C-ABC7-28A8DF836F33}" type="slidenum">
              <a:rPr lang="en-US" smtClean="0"/>
              <a:t>‹#›</a:t>
            </a:fld>
            <a:endParaRPr lang="en-US"/>
          </a:p>
        </p:txBody>
      </p:sp>
    </p:spTree>
    <p:extLst>
      <p:ext uri="{BB962C8B-B14F-4D97-AF65-F5344CB8AC3E}">
        <p14:creationId xmlns:p14="http://schemas.microsoft.com/office/powerpoint/2010/main" val="11812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160DA9-5A4B-43D1-8F99-5630C4C6E44B}"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B2BB5-37CC-473C-ABC7-28A8DF836F33}" type="slidenum">
              <a:rPr lang="en-US" smtClean="0"/>
              <a:t>‹#›</a:t>
            </a:fld>
            <a:endParaRPr lang="en-US"/>
          </a:p>
        </p:txBody>
      </p:sp>
    </p:spTree>
    <p:extLst>
      <p:ext uri="{BB962C8B-B14F-4D97-AF65-F5344CB8AC3E}">
        <p14:creationId xmlns:p14="http://schemas.microsoft.com/office/powerpoint/2010/main" val="422290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160DA9-5A4B-43D1-8F99-5630C4C6E44B}"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B2BB5-37CC-473C-ABC7-28A8DF836F33}" type="slidenum">
              <a:rPr lang="en-US" smtClean="0"/>
              <a:t>‹#›</a:t>
            </a:fld>
            <a:endParaRPr lang="en-US"/>
          </a:p>
        </p:txBody>
      </p:sp>
    </p:spTree>
    <p:extLst>
      <p:ext uri="{BB962C8B-B14F-4D97-AF65-F5344CB8AC3E}">
        <p14:creationId xmlns:p14="http://schemas.microsoft.com/office/powerpoint/2010/main" val="3784182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160DA9-5A4B-43D1-8F99-5630C4C6E44B}"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B2BB5-37CC-473C-ABC7-28A8DF836F33}" type="slidenum">
              <a:rPr lang="en-US" smtClean="0"/>
              <a:t>‹#›</a:t>
            </a:fld>
            <a:endParaRPr lang="en-US"/>
          </a:p>
        </p:txBody>
      </p:sp>
    </p:spTree>
    <p:extLst>
      <p:ext uri="{BB962C8B-B14F-4D97-AF65-F5344CB8AC3E}">
        <p14:creationId xmlns:p14="http://schemas.microsoft.com/office/powerpoint/2010/main" val="1358567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160DA9-5A4B-43D1-8F99-5630C4C6E44B}"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DB2BB5-37CC-473C-ABC7-28A8DF836F33}" type="slidenum">
              <a:rPr lang="en-US" smtClean="0"/>
              <a:t>‹#›</a:t>
            </a:fld>
            <a:endParaRPr lang="en-US"/>
          </a:p>
        </p:txBody>
      </p:sp>
    </p:spTree>
    <p:extLst>
      <p:ext uri="{BB962C8B-B14F-4D97-AF65-F5344CB8AC3E}">
        <p14:creationId xmlns:p14="http://schemas.microsoft.com/office/powerpoint/2010/main" val="66096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160DA9-5A4B-43D1-8F99-5630C4C6E44B}"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DB2BB5-37CC-473C-ABC7-28A8DF836F33}" type="slidenum">
              <a:rPr lang="en-US" smtClean="0"/>
              <a:t>‹#›</a:t>
            </a:fld>
            <a:endParaRPr lang="en-US"/>
          </a:p>
        </p:txBody>
      </p:sp>
    </p:spTree>
    <p:extLst>
      <p:ext uri="{BB962C8B-B14F-4D97-AF65-F5344CB8AC3E}">
        <p14:creationId xmlns:p14="http://schemas.microsoft.com/office/powerpoint/2010/main" val="1000526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60DA9-5A4B-43D1-8F99-5630C4C6E44B}"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DB2BB5-37CC-473C-ABC7-28A8DF836F33}" type="slidenum">
              <a:rPr lang="en-US" smtClean="0"/>
              <a:t>‹#›</a:t>
            </a:fld>
            <a:endParaRPr lang="en-US"/>
          </a:p>
        </p:txBody>
      </p:sp>
    </p:spTree>
    <p:extLst>
      <p:ext uri="{BB962C8B-B14F-4D97-AF65-F5344CB8AC3E}">
        <p14:creationId xmlns:p14="http://schemas.microsoft.com/office/powerpoint/2010/main" val="94096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160DA9-5A4B-43D1-8F99-5630C4C6E44B}"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B2BB5-37CC-473C-ABC7-28A8DF836F33}" type="slidenum">
              <a:rPr lang="en-US" smtClean="0"/>
              <a:t>‹#›</a:t>
            </a:fld>
            <a:endParaRPr lang="en-US"/>
          </a:p>
        </p:txBody>
      </p:sp>
    </p:spTree>
    <p:extLst>
      <p:ext uri="{BB962C8B-B14F-4D97-AF65-F5344CB8AC3E}">
        <p14:creationId xmlns:p14="http://schemas.microsoft.com/office/powerpoint/2010/main" val="3446333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160DA9-5A4B-43D1-8F99-5630C4C6E44B}"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B2BB5-37CC-473C-ABC7-28A8DF836F33}" type="slidenum">
              <a:rPr lang="en-US" smtClean="0"/>
              <a:t>‹#›</a:t>
            </a:fld>
            <a:endParaRPr lang="en-US"/>
          </a:p>
        </p:txBody>
      </p:sp>
    </p:spTree>
    <p:extLst>
      <p:ext uri="{BB962C8B-B14F-4D97-AF65-F5344CB8AC3E}">
        <p14:creationId xmlns:p14="http://schemas.microsoft.com/office/powerpoint/2010/main" val="412627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60DA9-5A4B-43D1-8F99-5630C4C6E44B}" type="datetimeFigureOut">
              <a:rPr lang="en-US" smtClean="0"/>
              <a:t>3/15/2019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B2BB5-37CC-473C-ABC7-28A8DF836F33}" type="slidenum">
              <a:rPr lang="en-US" smtClean="0"/>
              <a:t>‹#›</a:t>
            </a:fld>
            <a:endParaRPr lang="en-US"/>
          </a:p>
        </p:txBody>
      </p:sp>
    </p:spTree>
    <p:extLst>
      <p:ext uri="{BB962C8B-B14F-4D97-AF65-F5344CB8AC3E}">
        <p14:creationId xmlns:p14="http://schemas.microsoft.com/office/powerpoint/2010/main" val="20983917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B8663-4882-44B2-9C29-3B55FAAFB4F8}"/>
              </a:ext>
            </a:extLst>
          </p:cNvPr>
          <p:cNvSpPr>
            <a:spLocks noGrp="1"/>
          </p:cNvSpPr>
          <p:nvPr>
            <p:ph type="ctrTitle"/>
          </p:nvPr>
        </p:nvSpPr>
        <p:spPr/>
        <p:txBody>
          <a:bodyPr/>
          <a:lstStyle/>
          <a:p>
            <a:r>
              <a:rPr lang="en-US" dirty="0">
                <a:solidFill>
                  <a:schemeClr val="bg1"/>
                </a:solidFill>
              </a:rPr>
              <a:t>Leading The Lost to Jesus</a:t>
            </a:r>
          </a:p>
        </p:txBody>
      </p:sp>
      <p:sp>
        <p:nvSpPr>
          <p:cNvPr id="3" name="Subtitle 2">
            <a:extLst>
              <a:ext uri="{FF2B5EF4-FFF2-40B4-BE49-F238E27FC236}">
                <a16:creationId xmlns:a16="http://schemas.microsoft.com/office/drawing/2014/main" id="{4BC72349-B6FD-43CF-8252-D66BBA725F6D}"/>
              </a:ext>
            </a:extLst>
          </p:cNvPr>
          <p:cNvSpPr>
            <a:spLocks noGrp="1"/>
          </p:cNvSpPr>
          <p:nvPr>
            <p:ph type="subTitle" idx="1"/>
          </p:nvPr>
        </p:nvSpPr>
        <p:spPr/>
        <p:txBody>
          <a:bodyPr anchor="ctr"/>
          <a:lstStyle/>
          <a:p>
            <a:r>
              <a:rPr lang="en-US" dirty="0">
                <a:solidFill>
                  <a:schemeClr val="bg1"/>
                </a:solidFill>
              </a:rPr>
              <a:t>Using the Gospel of John</a:t>
            </a:r>
          </a:p>
        </p:txBody>
      </p:sp>
    </p:spTree>
    <p:extLst>
      <p:ext uri="{BB962C8B-B14F-4D97-AF65-F5344CB8AC3E}">
        <p14:creationId xmlns:p14="http://schemas.microsoft.com/office/powerpoint/2010/main" val="211016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2316-9899-4192-B3BD-221E996577B5}"/>
              </a:ext>
            </a:extLst>
          </p:cNvPr>
          <p:cNvSpPr>
            <a:spLocks noGrp="1"/>
          </p:cNvSpPr>
          <p:nvPr>
            <p:ph type="title"/>
          </p:nvPr>
        </p:nvSpPr>
        <p:spPr>
          <a:xfrm>
            <a:off x="457200" y="274638"/>
            <a:ext cx="8229600" cy="1014583"/>
          </a:xfrm>
        </p:spPr>
        <p:txBody>
          <a:bodyPr/>
          <a:lstStyle/>
          <a:p>
            <a:r>
              <a:rPr lang="en-US" dirty="0">
                <a:solidFill>
                  <a:schemeClr val="bg1"/>
                </a:solidFill>
              </a:rPr>
              <a:t>Promises to “Believers”</a:t>
            </a:r>
          </a:p>
        </p:txBody>
      </p:sp>
      <p:sp>
        <p:nvSpPr>
          <p:cNvPr id="3" name="Content Placeholder 2">
            <a:extLst>
              <a:ext uri="{FF2B5EF4-FFF2-40B4-BE49-F238E27FC236}">
                <a16:creationId xmlns:a16="http://schemas.microsoft.com/office/drawing/2014/main" id="{02C22936-47B8-45B9-AB16-6AE8836EDBD8}"/>
              </a:ext>
            </a:extLst>
          </p:cNvPr>
          <p:cNvSpPr>
            <a:spLocks noGrp="1"/>
          </p:cNvSpPr>
          <p:nvPr>
            <p:ph idx="1"/>
          </p:nvPr>
        </p:nvSpPr>
        <p:spPr>
          <a:xfrm>
            <a:off x="457200" y="1367246"/>
            <a:ext cx="8229600" cy="5207725"/>
          </a:xfrm>
        </p:spPr>
        <p:txBody>
          <a:bodyPr vert="horz" lIns="91440" tIns="45720" rIns="91440" bIns="45720" rtlCol="0" anchor="ctr">
            <a:normAutofit/>
          </a:bodyPr>
          <a:lstStyle/>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“he will be saved, and will go in and out and find pasture” (10:9).</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“they may have life…have it more abundantly” (10:10).</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“though he may die, he shall live” (11:25).</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shall never die” (11:26).</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“him My Father will honor” (12:26).</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“should not abide in darkness” (12:46).</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“where I (Jesus) am, there you may be also” (14:3).</a:t>
            </a:r>
          </a:p>
        </p:txBody>
      </p:sp>
    </p:spTree>
    <p:extLst>
      <p:ext uri="{BB962C8B-B14F-4D97-AF65-F5344CB8AC3E}">
        <p14:creationId xmlns:p14="http://schemas.microsoft.com/office/powerpoint/2010/main" val="299683147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2316-9899-4192-B3BD-221E996577B5}"/>
              </a:ext>
            </a:extLst>
          </p:cNvPr>
          <p:cNvSpPr>
            <a:spLocks noGrp="1"/>
          </p:cNvSpPr>
          <p:nvPr>
            <p:ph type="title"/>
          </p:nvPr>
        </p:nvSpPr>
        <p:spPr>
          <a:xfrm>
            <a:off x="457200" y="274638"/>
            <a:ext cx="8229600" cy="1014583"/>
          </a:xfrm>
        </p:spPr>
        <p:txBody>
          <a:bodyPr/>
          <a:lstStyle/>
          <a:p>
            <a:r>
              <a:rPr lang="en-US" dirty="0">
                <a:solidFill>
                  <a:schemeClr val="bg1"/>
                </a:solidFill>
              </a:rPr>
              <a:t>Promises to “Believers”</a:t>
            </a:r>
          </a:p>
        </p:txBody>
      </p:sp>
      <p:sp>
        <p:nvSpPr>
          <p:cNvPr id="3" name="Content Placeholder 2">
            <a:extLst>
              <a:ext uri="{FF2B5EF4-FFF2-40B4-BE49-F238E27FC236}">
                <a16:creationId xmlns:a16="http://schemas.microsoft.com/office/drawing/2014/main" id="{02C22936-47B8-45B9-AB16-6AE8836EDBD8}"/>
              </a:ext>
            </a:extLst>
          </p:cNvPr>
          <p:cNvSpPr>
            <a:spLocks noGrp="1"/>
          </p:cNvSpPr>
          <p:nvPr>
            <p:ph idx="1"/>
          </p:nvPr>
        </p:nvSpPr>
        <p:spPr>
          <a:xfrm>
            <a:off x="457200" y="1367246"/>
            <a:ext cx="8229600" cy="5207725"/>
          </a:xfrm>
        </p:spPr>
        <p:txBody>
          <a:bodyPr vert="horz" lIns="91440" tIns="45720" rIns="91440" bIns="45720" rtlCol="0" anchor="ctr">
            <a:normAutofit lnSpcReduction="10000"/>
          </a:bodyPr>
          <a:lstStyle/>
          <a:p>
            <a:pPr marL="339725" lvl="2" indent="-339725" hangingPunct="0">
              <a:lnSpc>
                <a:spcPct val="125000"/>
              </a:lnSpc>
              <a:spcBef>
                <a:spcPts val="0"/>
              </a:spcBef>
              <a:spcAft>
                <a:spcPts val="900"/>
              </a:spcAft>
            </a:pPr>
            <a:r>
              <a:rPr lang="en-US" dirty="0">
                <a:solidFill>
                  <a:schemeClr val="bg1"/>
                </a:solidFill>
                <a:latin typeface="Lucida Sans Unicode" panose="020B0602030504020204" pitchFamily="34" charset="0"/>
                <a:cs typeface="Lucida Sans Unicode" panose="020B0602030504020204" pitchFamily="34" charset="0"/>
              </a:rPr>
              <a:t>“Will be loved by My Father, and I (Jesus) will love him” (14:21).</a:t>
            </a:r>
          </a:p>
          <a:p>
            <a:pPr marL="339725" lvl="2" indent="-339725" hangingPunct="0">
              <a:lnSpc>
                <a:spcPct val="125000"/>
              </a:lnSpc>
              <a:spcBef>
                <a:spcPts val="0"/>
              </a:spcBef>
              <a:spcAft>
                <a:spcPts val="900"/>
              </a:spcAft>
            </a:pPr>
            <a:r>
              <a:rPr lang="en-US" dirty="0">
                <a:solidFill>
                  <a:schemeClr val="bg1"/>
                </a:solidFill>
                <a:latin typeface="Lucida Sans Unicode" panose="020B0602030504020204" pitchFamily="34" charset="0"/>
                <a:cs typeface="Lucida Sans Unicode" panose="020B0602030504020204" pitchFamily="34" charset="0"/>
              </a:rPr>
              <a:t>“We (Father and Son) will come to him and make Our home with him (14:23).</a:t>
            </a:r>
          </a:p>
          <a:p>
            <a:pPr marL="339725" lvl="2" indent="-339725" hangingPunct="0">
              <a:lnSpc>
                <a:spcPct val="125000"/>
              </a:lnSpc>
              <a:spcBef>
                <a:spcPts val="0"/>
              </a:spcBef>
              <a:spcAft>
                <a:spcPts val="900"/>
              </a:spcAft>
            </a:pPr>
            <a:r>
              <a:rPr lang="en-US" dirty="0">
                <a:solidFill>
                  <a:schemeClr val="bg1"/>
                </a:solidFill>
                <a:latin typeface="Lucida Sans Unicode" panose="020B0602030504020204" pitchFamily="34" charset="0"/>
                <a:cs typeface="Lucida Sans Unicode" panose="020B0602030504020204" pitchFamily="34" charset="0"/>
              </a:rPr>
              <a:t>“My peace I (Jesus) give to you; not as the world gives do I give to you” (14:27).</a:t>
            </a:r>
          </a:p>
          <a:p>
            <a:pPr marL="339725" lvl="2" indent="-339725" hangingPunct="0">
              <a:lnSpc>
                <a:spcPct val="125000"/>
              </a:lnSpc>
              <a:spcBef>
                <a:spcPts val="0"/>
              </a:spcBef>
              <a:spcAft>
                <a:spcPts val="900"/>
              </a:spcAft>
            </a:pPr>
            <a:r>
              <a:rPr lang="en-US" dirty="0">
                <a:solidFill>
                  <a:schemeClr val="bg1"/>
                </a:solidFill>
                <a:latin typeface="Lucida Sans Unicode" panose="020B0602030504020204" pitchFamily="34" charset="0"/>
                <a:cs typeface="Lucida Sans Unicode" panose="020B0602030504020204" pitchFamily="34" charset="0"/>
              </a:rPr>
              <a:t>“Ask what you desire, and it shall be done for you” (15:7).</a:t>
            </a:r>
          </a:p>
          <a:p>
            <a:pPr marL="339725" lvl="2" indent="-339725" hangingPunct="0">
              <a:lnSpc>
                <a:spcPct val="125000"/>
              </a:lnSpc>
              <a:spcBef>
                <a:spcPts val="0"/>
              </a:spcBef>
              <a:spcAft>
                <a:spcPts val="900"/>
              </a:spcAft>
            </a:pPr>
            <a:r>
              <a:rPr lang="en-US" dirty="0">
                <a:solidFill>
                  <a:schemeClr val="bg1"/>
                </a:solidFill>
                <a:latin typeface="Lucida Sans Unicode" panose="020B0602030504020204" pitchFamily="34" charset="0"/>
                <a:cs typeface="Lucida Sans Unicode" panose="020B0602030504020204" pitchFamily="34" charset="0"/>
              </a:rPr>
              <a:t>“you will abide in My love” (15:10)</a:t>
            </a:r>
          </a:p>
          <a:p>
            <a:pPr marL="339725" lvl="2" indent="-339725" hangingPunct="0">
              <a:lnSpc>
                <a:spcPct val="125000"/>
              </a:lnSpc>
              <a:spcBef>
                <a:spcPts val="0"/>
              </a:spcBef>
              <a:spcAft>
                <a:spcPts val="900"/>
              </a:spcAft>
            </a:pPr>
            <a:r>
              <a:rPr lang="en-US" dirty="0">
                <a:solidFill>
                  <a:schemeClr val="bg1"/>
                </a:solidFill>
                <a:latin typeface="Lucida Sans Unicode" panose="020B0602030504020204" pitchFamily="34" charset="0"/>
                <a:cs typeface="Lucida Sans Unicode" panose="020B0602030504020204" pitchFamily="34" charset="0"/>
              </a:rPr>
              <a:t> “you may have life in His name” (20:31).</a:t>
            </a:r>
          </a:p>
        </p:txBody>
      </p:sp>
    </p:spTree>
    <p:extLst>
      <p:ext uri="{BB962C8B-B14F-4D97-AF65-F5344CB8AC3E}">
        <p14:creationId xmlns:p14="http://schemas.microsoft.com/office/powerpoint/2010/main" val="220838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2316-9899-4192-B3BD-221E996577B5}"/>
              </a:ext>
            </a:extLst>
          </p:cNvPr>
          <p:cNvSpPr>
            <a:spLocks noGrp="1"/>
          </p:cNvSpPr>
          <p:nvPr>
            <p:ph type="title"/>
          </p:nvPr>
        </p:nvSpPr>
        <p:spPr>
          <a:xfrm>
            <a:off x="457200" y="274638"/>
            <a:ext cx="8229600" cy="1014583"/>
          </a:xfrm>
        </p:spPr>
        <p:txBody>
          <a:bodyPr/>
          <a:lstStyle/>
          <a:p>
            <a:r>
              <a:rPr lang="en-US" dirty="0">
                <a:solidFill>
                  <a:schemeClr val="bg1"/>
                </a:solidFill>
              </a:rPr>
              <a:t>What You Need First and Foremost</a:t>
            </a:r>
          </a:p>
        </p:txBody>
      </p:sp>
      <p:sp>
        <p:nvSpPr>
          <p:cNvPr id="3" name="Content Placeholder 2">
            <a:extLst>
              <a:ext uri="{FF2B5EF4-FFF2-40B4-BE49-F238E27FC236}">
                <a16:creationId xmlns:a16="http://schemas.microsoft.com/office/drawing/2014/main" id="{02C22936-47B8-45B9-AB16-6AE8836EDBD8}"/>
              </a:ext>
            </a:extLst>
          </p:cNvPr>
          <p:cNvSpPr>
            <a:spLocks noGrp="1"/>
          </p:cNvSpPr>
          <p:nvPr>
            <p:ph idx="1"/>
          </p:nvPr>
        </p:nvSpPr>
        <p:spPr>
          <a:xfrm>
            <a:off x="457200" y="1367246"/>
            <a:ext cx="8229600" cy="5207725"/>
          </a:xfrm>
        </p:spPr>
        <p:txBody>
          <a:bodyPr vert="horz" lIns="91440" tIns="45720" rIns="91440" bIns="45720" rtlCol="0" anchor="ctr">
            <a:normAutofit/>
          </a:bodyPr>
          <a:lstStyle/>
          <a:p>
            <a:pPr marL="339725" lvl="2" indent="-339725" hangingPunct="0">
              <a:lnSpc>
                <a:spcPct val="125000"/>
              </a:lnSpc>
              <a:spcBef>
                <a:spcPts val="0"/>
              </a:spcBef>
              <a:spcAft>
                <a:spcPts val="1800"/>
              </a:spcAft>
            </a:pPr>
            <a:r>
              <a:rPr lang="en-US" dirty="0">
                <a:solidFill>
                  <a:schemeClr val="bg1"/>
                </a:solidFill>
                <a:latin typeface="Lucida Sans Unicode" panose="020B0602030504020204" pitchFamily="34" charset="0"/>
                <a:cs typeface="Lucida Sans Unicode" panose="020B0602030504020204" pitchFamily="34" charset="0"/>
              </a:rPr>
              <a:t>“The next day John saw Jesus coming toward him, and said, ‘Behold! The Lamb of God who </a:t>
            </a:r>
            <a:r>
              <a:rPr lang="en-US" b="1" dirty="0">
                <a:solidFill>
                  <a:schemeClr val="bg1"/>
                </a:solidFill>
                <a:latin typeface="Lucida Sans Unicode" panose="020B0602030504020204" pitchFamily="34" charset="0"/>
                <a:cs typeface="Lucida Sans Unicode" panose="020B0602030504020204" pitchFamily="34" charset="0"/>
              </a:rPr>
              <a:t>takes away the sin of the world</a:t>
            </a:r>
            <a:r>
              <a:rPr lang="en-US" dirty="0">
                <a:solidFill>
                  <a:schemeClr val="bg1"/>
                </a:solidFill>
                <a:latin typeface="Lucida Sans Unicode" panose="020B0602030504020204" pitchFamily="34" charset="0"/>
                <a:cs typeface="Lucida Sans Unicode" panose="020B0602030504020204" pitchFamily="34" charset="0"/>
              </a:rPr>
              <a:t>!’” (John 1:29).</a:t>
            </a:r>
          </a:p>
          <a:p>
            <a:pPr marL="339725" lvl="2" indent="-339725" hangingPunct="0">
              <a:lnSpc>
                <a:spcPct val="125000"/>
              </a:lnSpc>
              <a:spcBef>
                <a:spcPts val="0"/>
              </a:spcBef>
              <a:spcAft>
                <a:spcPts val="1800"/>
              </a:spcAft>
            </a:pPr>
            <a:r>
              <a:rPr lang="en-US" dirty="0">
                <a:solidFill>
                  <a:schemeClr val="bg1"/>
                </a:solidFill>
                <a:latin typeface="Lucida Sans Unicode" panose="020B0602030504020204" pitchFamily="34" charset="0"/>
                <a:cs typeface="Lucida Sans Unicode" panose="020B0602030504020204" pitchFamily="34" charset="0"/>
              </a:rPr>
              <a:t>How serious is sin? John 3:18, 36; 8:21-24, 34-36.</a:t>
            </a:r>
          </a:p>
          <a:p>
            <a:pPr marL="339725" lvl="2" indent="-339725" hangingPunct="0">
              <a:lnSpc>
                <a:spcPct val="125000"/>
              </a:lnSpc>
              <a:spcBef>
                <a:spcPts val="0"/>
              </a:spcBef>
              <a:spcAft>
                <a:spcPts val="1800"/>
              </a:spcAft>
            </a:pPr>
            <a:r>
              <a:rPr lang="en-US" dirty="0">
                <a:solidFill>
                  <a:schemeClr val="bg1"/>
                </a:solidFill>
                <a:latin typeface="Lucida Sans Unicode" panose="020B0602030504020204" pitchFamily="34" charset="0"/>
                <a:cs typeface="Lucida Sans Unicode" panose="020B0602030504020204" pitchFamily="34" charset="0"/>
              </a:rPr>
              <a:t>“Sin no more, lest a worse thing come upon you” (John 5:14).</a:t>
            </a:r>
          </a:p>
          <a:p>
            <a:pPr marL="339725" lvl="2" indent="-339725" hangingPunct="0">
              <a:lnSpc>
                <a:spcPct val="125000"/>
              </a:lnSpc>
              <a:spcBef>
                <a:spcPts val="0"/>
              </a:spcBef>
              <a:spcAft>
                <a:spcPts val="1800"/>
              </a:spcAft>
            </a:pPr>
            <a:r>
              <a:rPr lang="en-US" dirty="0">
                <a:solidFill>
                  <a:schemeClr val="bg1"/>
                </a:solidFill>
                <a:latin typeface="Lucida Sans Unicode" panose="020B0602030504020204" pitchFamily="34" charset="0"/>
                <a:cs typeface="Lucida Sans Unicode" panose="020B0602030504020204" pitchFamily="34" charset="0"/>
              </a:rPr>
              <a:t>Jesus laid down His life for you. John 10:14-18.</a:t>
            </a:r>
          </a:p>
        </p:txBody>
      </p:sp>
    </p:spTree>
    <p:extLst>
      <p:ext uri="{BB962C8B-B14F-4D97-AF65-F5344CB8AC3E}">
        <p14:creationId xmlns:p14="http://schemas.microsoft.com/office/powerpoint/2010/main" val="62292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2316-9899-4192-B3BD-221E996577B5}"/>
              </a:ext>
            </a:extLst>
          </p:cNvPr>
          <p:cNvSpPr>
            <a:spLocks noGrp="1"/>
          </p:cNvSpPr>
          <p:nvPr>
            <p:ph type="title"/>
          </p:nvPr>
        </p:nvSpPr>
        <p:spPr>
          <a:xfrm>
            <a:off x="457200" y="274638"/>
            <a:ext cx="8229600" cy="1014583"/>
          </a:xfrm>
        </p:spPr>
        <p:txBody>
          <a:bodyPr/>
          <a:lstStyle/>
          <a:p>
            <a:r>
              <a:rPr lang="en-US" dirty="0">
                <a:solidFill>
                  <a:schemeClr val="bg1"/>
                </a:solidFill>
              </a:rPr>
              <a:t>What You Must Do</a:t>
            </a:r>
          </a:p>
        </p:txBody>
      </p:sp>
      <p:sp>
        <p:nvSpPr>
          <p:cNvPr id="3" name="Content Placeholder 2">
            <a:extLst>
              <a:ext uri="{FF2B5EF4-FFF2-40B4-BE49-F238E27FC236}">
                <a16:creationId xmlns:a16="http://schemas.microsoft.com/office/drawing/2014/main" id="{02C22936-47B8-45B9-AB16-6AE8836EDBD8}"/>
              </a:ext>
            </a:extLst>
          </p:cNvPr>
          <p:cNvSpPr>
            <a:spLocks noGrp="1"/>
          </p:cNvSpPr>
          <p:nvPr>
            <p:ph idx="1"/>
          </p:nvPr>
        </p:nvSpPr>
        <p:spPr>
          <a:xfrm>
            <a:off x="457200" y="1367246"/>
            <a:ext cx="8229600" cy="5207725"/>
          </a:xfrm>
        </p:spPr>
        <p:txBody>
          <a:bodyPr vert="horz" lIns="91440" tIns="45720" rIns="91440" bIns="45720" rtlCol="0" anchor="ctr">
            <a:normAutofit/>
          </a:bodyPr>
          <a:lstStyle/>
          <a:p>
            <a:pPr marL="339725" lvl="2" indent="-339725" hangingPunct="0">
              <a:lnSpc>
                <a:spcPct val="125000"/>
              </a:lnSpc>
              <a:spcBef>
                <a:spcPts val="0"/>
              </a:spcBef>
              <a:spcAft>
                <a:spcPts val="1800"/>
              </a:spcAft>
            </a:pPr>
            <a:r>
              <a:rPr lang="en-US" dirty="0">
                <a:solidFill>
                  <a:schemeClr val="bg1"/>
                </a:solidFill>
                <a:latin typeface="Lucida Sans Unicode" panose="020B0602030504020204" pitchFamily="34" charset="0"/>
                <a:cs typeface="Lucida Sans Unicode" panose="020B0602030504020204" pitchFamily="34" charset="0"/>
              </a:rPr>
              <a:t>Right now you’re under the sentence of death, but that can change, according to what Jesus says in John 5:24-25.</a:t>
            </a:r>
          </a:p>
          <a:p>
            <a:pPr marL="339725" lvl="2" indent="-339725" hangingPunct="0">
              <a:lnSpc>
                <a:spcPct val="125000"/>
              </a:lnSpc>
              <a:spcBef>
                <a:spcPts val="0"/>
              </a:spcBef>
              <a:spcAft>
                <a:spcPts val="1800"/>
              </a:spcAft>
            </a:pPr>
            <a:r>
              <a:rPr lang="en-US" dirty="0">
                <a:solidFill>
                  <a:schemeClr val="bg1"/>
                </a:solidFill>
                <a:latin typeface="Lucida Sans Unicode" panose="020B0602030504020204" pitchFamily="34" charset="0"/>
                <a:cs typeface="Lucida Sans Unicode" panose="020B0602030504020204" pitchFamily="34" charset="0"/>
              </a:rPr>
              <a:t>John 3:1-5.</a:t>
            </a:r>
          </a:p>
          <a:p>
            <a:pPr marL="796925" lvl="3" indent="-339725" hangingPunct="0">
              <a:lnSpc>
                <a:spcPct val="125000"/>
              </a:lnSpc>
              <a:spcBef>
                <a:spcPts val="0"/>
              </a:spcBef>
              <a:spcAft>
                <a:spcPts val="1800"/>
              </a:spcAft>
            </a:pPr>
            <a:r>
              <a:rPr lang="en-US" sz="2200" dirty="0">
                <a:solidFill>
                  <a:schemeClr val="bg1"/>
                </a:solidFill>
                <a:latin typeface="Lucida Sans Unicode" panose="020B0602030504020204" pitchFamily="34" charset="0"/>
                <a:cs typeface="Lucida Sans Unicode" panose="020B0602030504020204" pitchFamily="34" charset="0"/>
              </a:rPr>
              <a:t>Can go into more detail on this, beginning in Romans 6:1ff.</a:t>
            </a:r>
          </a:p>
        </p:txBody>
      </p:sp>
    </p:spTree>
    <p:extLst>
      <p:ext uri="{BB962C8B-B14F-4D97-AF65-F5344CB8AC3E}">
        <p14:creationId xmlns:p14="http://schemas.microsoft.com/office/powerpoint/2010/main" val="178087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2316-9899-4192-B3BD-221E996577B5}"/>
              </a:ext>
            </a:extLst>
          </p:cNvPr>
          <p:cNvSpPr>
            <a:spLocks noGrp="1"/>
          </p:cNvSpPr>
          <p:nvPr>
            <p:ph type="title"/>
          </p:nvPr>
        </p:nvSpPr>
        <p:spPr>
          <a:xfrm>
            <a:off x="457200" y="274638"/>
            <a:ext cx="8229600" cy="1014583"/>
          </a:xfrm>
        </p:spPr>
        <p:txBody>
          <a:bodyPr/>
          <a:lstStyle/>
          <a:p>
            <a:r>
              <a:rPr lang="en-US" dirty="0">
                <a:solidFill>
                  <a:schemeClr val="bg1"/>
                </a:solidFill>
              </a:rPr>
              <a:t>The Unity of Believers</a:t>
            </a:r>
          </a:p>
        </p:txBody>
      </p:sp>
      <p:sp>
        <p:nvSpPr>
          <p:cNvPr id="3" name="Content Placeholder 2">
            <a:extLst>
              <a:ext uri="{FF2B5EF4-FFF2-40B4-BE49-F238E27FC236}">
                <a16:creationId xmlns:a16="http://schemas.microsoft.com/office/drawing/2014/main" id="{02C22936-47B8-45B9-AB16-6AE8836EDBD8}"/>
              </a:ext>
            </a:extLst>
          </p:cNvPr>
          <p:cNvSpPr>
            <a:spLocks noGrp="1"/>
          </p:cNvSpPr>
          <p:nvPr>
            <p:ph idx="1"/>
          </p:nvPr>
        </p:nvSpPr>
        <p:spPr>
          <a:xfrm>
            <a:off x="457200" y="1367246"/>
            <a:ext cx="8229600" cy="5207725"/>
          </a:xfrm>
        </p:spPr>
        <p:txBody>
          <a:bodyPr vert="horz" lIns="91440" tIns="45720" rIns="91440" bIns="45720" rtlCol="0" anchor="ctr">
            <a:normAutofit/>
          </a:bodyPr>
          <a:lstStyle/>
          <a:p>
            <a:pPr marL="339725" lvl="2" indent="-339725" hangingPunct="0">
              <a:lnSpc>
                <a:spcPct val="125000"/>
              </a:lnSpc>
              <a:spcBef>
                <a:spcPts val="0"/>
              </a:spcBef>
              <a:spcAft>
                <a:spcPts val="1800"/>
              </a:spcAft>
            </a:pPr>
            <a:r>
              <a:rPr lang="en-US" dirty="0">
                <a:solidFill>
                  <a:schemeClr val="bg1"/>
                </a:solidFill>
                <a:latin typeface="Lucida Sans Unicode" panose="020B0602030504020204" pitchFamily="34" charset="0"/>
                <a:cs typeface="Lucida Sans Unicode" panose="020B0602030504020204" pitchFamily="34" charset="0"/>
              </a:rPr>
              <a:t>“And other sheep I have which are not of this fold; them also I must bring, and they will hear My voice; and there will be ONE flock and ONE shepherd” (John 10:16).</a:t>
            </a:r>
          </a:p>
          <a:p>
            <a:pPr marL="339725" lvl="2" indent="-339725" hangingPunct="0">
              <a:lnSpc>
                <a:spcPct val="125000"/>
              </a:lnSpc>
              <a:spcBef>
                <a:spcPts val="0"/>
              </a:spcBef>
              <a:spcAft>
                <a:spcPts val="1800"/>
              </a:spcAft>
            </a:pPr>
            <a:r>
              <a:rPr lang="en-US" dirty="0">
                <a:solidFill>
                  <a:schemeClr val="bg1"/>
                </a:solidFill>
                <a:latin typeface="Lucida Sans Unicode" panose="020B0602030504020204" pitchFamily="34" charset="0"/>
                <a:cs typeface="Lucida Sans Unicode" panose="020B0602030504020204" pitchFamily="34" charset="0"/>
              </a:rPr>
              <a:t>“I do not pray for these alone, but also for those who will believe in Me through their word; that they all may be one, as You, Father, are in Me, and I in you; that they also may be one in Us, that the world may believe that You sent Me” (John 17:20-21).</a:t>
            </a:r>
          </a:p>
        </p:txBody>
      </p:sp>
    </p:spTree>
    <p:extLst>
      <p:ext uri="{BB962C8B-B14F-4D97-AF65-F5344CB8AC3E}">
        <p14:creationId xmlns:p14="http://schemas.microsoft.com/office/powerpoint/2010/main" val="370660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2316-9899-4192-B3BD-221E996577B5}"/>
              </a:ext>
            </a:extLst>
          </p:cNvPr>
          <p:cNvSpPr>
            <a:spLocks noGrp="1"/>
          </p:cNvSpPr>
          <p:nvPr>
            <p:ph type="title"/>
          </p:nvPr>
        </p:nvSpPr>
        <p:spPr/>
        <p:txBody>
          <a:bodyPr/>
          <a:lstStyle/>
          <a:p>
            <a:r>
              <a:rPr lang="en-US" dirty="0">
                <a:solidFill>
                  <a:schemeClr val="bg1"/>
                </a:solidFill>
              </a:rPr>
              <a:t>Begin with Purpose of Book</a:t>
            </a:r>
          </a:p>
        </p:txBody>
      </p:sp>
      <p:sp>
        <p:nvSpPr>
          <p:cNvPr id="3" name="Content Placeholder 2">
            <a:extLst>
              <a:ext uri="{FF2B5EF4-FFF2-40B4-BE49-F238E27FC236}">
                <a16:creationId xmlns:a16="http://schemas.microsoft.com/office/drawing/2014/main" id="{02C22936-47B8-45B9-AB16-6AE8836EDBD8}"/>
              </a:ext>
            </a:extLst>
          </p:cNvPr>
          <p:cNvSpPr>
            <a:spLocks noGrp="1"/>
          </p:cNvSpPr>
          <p:nvPr>
            <p:ph idx="1"/>
          </p:nvPr>
        </p:nvSpPr>
        <p:spPr/>
        <p:txBody>
          <a:bodyPr anchor="ctr">
            <a:normAutofit/>
          </a:bodyPr>
          <a:lstStyle/>
          <a:p>
            <a:pPr>
              <a:lnSpc>
                <a:spcPct val="13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“And truly Jesus did many other signs in the presence of His disciples, which are not written in this book; but these are written that you may believe that Jesus is the Christ, the Son of God, and that believing you may have life in His name” </a:t>
            </a:r>
            <a:br>
              <a:rPr lang="en-US" sz="2400" dirty="0">
                <a:solidFill>
                  <a:schemeClr val="bg1"/>
                </a:solidFill>
                <a:latin typeface="Lucida Sans Unicode" panose="020B0602030504020204" pitchFamily="34" charset="0"/>
                <a:cs typeface="Lucida Sans Unicode" panose="020B0602030504020204" pitchFamily="34" charset="0"/>
              </a:rPr>
            </a:br>
            <a:r>
              <a:rPr lang="en-US" sz="2400" dirty="0">
                <a:solidFill>
                  <a:schemeClr val="bg1"/>
                </a:solidFill>
                <a:latin typeface="Lucida Sans Unicode" panose="020B0602030504020204" pitchFamily="34" charset="0"/>
                <a:cs typeface="Lucida Sans Unicode" panose="020B0602030504020204" pitchFamily="34" charset="0"/>
              </a:rPr>
              <a:t>(John 20:30-31).</a:t>
            </a:r>
          </a:p>
        </p:txBody>
      </p:sp>
    </p:spTree>
    <p:extLst>
      <p:ext uri="{BB962C8B-B14F-4D97-AF65-F5344CB8AC3E}">
        <p14:creationId xmlns:p14="http://schemas.microsoft.com/office/powerpoint/2010/main" val="360661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2316-9899-4192-B3BD-221E996577B5}"/>
              </a:ext>
            </a:extLst>
          </p:cNvPr>
          <p:cNvSpPr>
            <a:spLocks noGrp="1"/>
          </p:cNvSpPr>
          <p:nvPr>
            <p:ph type="title"/>
          </p:nvPr>
        </p:nvSpPr>
        <p:spPr/>
        <p:txBody>
          <a:bodyPr/>
          <a:lstStyle/>
          <a:p>
            <a:r>
              <a:rPr lang="en-US" dirty="0">
                <a:solidFill>
                  <a:schemeClr val="bg1"/>
                </a:solidFill>
              </a:rPr>
              <a:t>The Christ or the Messiah</a:t>
            </a:r>
          </a:p>
        </p:txBody>
      </p:sp>
      <p:sp>
        <p:nvSpPr>
          <p:cNvPr id="3" name="Content Placeholder 2">
            <a:extLst>
              <a:ext uri="{FF2B5EF4-FFF2-40B4-BE49-F238E27FC236}">
                <a16:creationId xmlns:a16="http://schemas.microsoft.com/office/drawing/2014/main" id="{02C22936-47B8-45B9-AB16-6AE8836EDBD8}"/>
              </a:ext>
            </a:extLst>
          </p:cNvPr>
          <p:cNvSpPr>
            <a:spLocks noGrp="1"/>
          </p:cNvSpPr>
          <p:nvPr>
            <p:ph idx="1"/>
          </p:nvPr>
        </p:nvSpPr>
        <p:spPr/>
        <p:txBody>
          <a:bodyPr anchor="ctr">
            <a:normAutofit/>
          </a:bodyPr>
          <a:lstStyle/>
          <a:p>
            <a:pPr>
              <a:lnSpc>
                <a:spcPct val="125000"/>
              </a:lnSpc>
              <a:spcBef>
                <a:spcPts val="0"/>
              </a:spcBef>
              <a:spcAft>
                <a:spcPts val="2400"/>
              </a:spcAft>
            </a:pPr>
            <a:r>
              <a:rPr lang="en-US" sz="2400" dirty="0">
                <a:solidFill>
                  <a:schemeClr val="bg1"/>
                </a:solidFill>
                <a:latin typeface="Lucida Sans Unicode" panose="020B0602030504020204" pitchFamily="34" charset="0"/>
                <a:cs typeface="Lucida Sans Unicode" panose="020B0602030504020204" pitchFamily="34" charset="0"/>
              </a:rPr>
              <a:t>“Philip found Nathanael and said to him, ‘We have found Him of whom Moses in the law, and also the prophets, wrote—Jesus of Nazareth, the son of Joseph’” (John 1:45).</a:t>
            </a:r>
          </a:p>
          <a:p>
            <a:pPr>
              <a:lnSpc>
                <a:spcPct val="125000"/>
              </a:lnSpc>
              <a:spcBef>
                <a:spcPts val="0"/>
              </a:spcBef>
              <a:spcAft>
                <a:spcPts val="2400"/>
              </a:spcAft>
            </a:pPr>
            <a:r>
              <a:rPr lang="en-US" sz="2400" dirty="0">
                <a:solidFill>
                  <a:schemeClr val="bg1"/>
                </a:solidFill>
                <a:latin typeface="Lucida Sans Unicode" panose="020B0602030504020204" pitchFamily="34" charset="0"/>
                <a:cs typeface="Lucida Sans Unicode" panose="020B0602030504020204" pitchFamily="34" charset="0"/>
              </a:rPr>
              <a:t>“And many of the people believed in Him, and said, ‘When the Christ comes, will He do more signs than these which this Man has done?’”</a:t>
            </a:r>
          </a:p>
        </p:txBody>
      </p:sp>
    </p:spTree>
    <p:extLst>
      <p:ext uri="{BB962C8B-B14F-4D97-AF65-F5344CB8AC3E}">
        <p14:creationId xmlns:p14="http://schemas.microsoft.com/office/powerpoint/2010/main" val="126796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2316-9899-4192-B3BD-221E996577B5}"/>
              </a:ext>
            </a:extLst>
          </p:cNvPr>
          <p:cNvSpPr>
            <a:spLocks noGrp="1"/>
          </p:cNvSpPr>
          <p:nvPr>
            <p:ph type="title"/>
          </p:nvPr>
        </p:nvSpPr>
        <p:spPr>
          <a:xfrm>
            <a:off x="457200" y="274638"/>
            <a:ext cx="8229600" cy="1014583"/>
          </a:xfrm>
        </p:spPr>
        <p:txBody>
          <a:bodyPr/>
          <a:lstStyle/>
          <a:p>
            <a:r>
              <a:rPr lang="en-US" dirty="0">
                <a:solidFill>
                  <a:schemeClr val="bg1"/>
                </a:solidFill>
              </a:rPr>
              <a:t>Signs He Performed</a:t>
            </a:r>
          </a:p>
        </p:txBody>
      </p:sp>
      <p:sp>
        <p:nvSpPr>
          <p:cNvPr id="3" name="Content Placeholder 2">
            <a:extLst>
              <a:ext uri="{FF2B5EF4-FFF2-40B4-BE49-F238E27FC236}">
                <a16:creationId xmlns:a16="http://schemas.microsoft.com/office/drawing/2014/main" id="{02C22936-47B8-45B9-AB16-6AE8836EDBD8}"/>
              </a:ext>
            </a:extLst>
          </p:cNvPr>
          <p:cNvSpPr>
            <a:spLocks noGrp="1"/>
          </p:cNvSpPr>
          <p:nvPr>
            <p:ph idx="1"/>
          </p:nvPr>
        </p:nvSpPr>
        <p:spPr>
          <a:xfrm>
            <a:off x="457200" y="1367246"/>
            <a:ext cx="8229600" cy="5207725"/>
          </a:xfrm>
        </p:spPr>
        <p:txBody>
          <a:bodyPr anchor="ctr">
            <a:normAutofit/>
          </a:bodyPr>
          <a:lstStyle/>
          <a:p>
            <a:pPr>
              <a:lnSpc>
                <a:spcPct val="125000"/>
              </a:lnSpc>
              <a:spcBef>
                <a:spcPts val="0"/>
              </a:spcBef>
              <a:spcAft>
                <a:spcPts val="900"/>
              </a:spcAft>
            </a:pPr>
            <a:r>
              <a:rPr lang="en-US" sz="2400" dirty="0">
                <a:solidFill>
                  <a:schemeClr val="bg1"/>
                </a:solidFill>
                <a:latin typeface="Lucida Sans Unicode" panose="020B0602030504020204" pitchFamily="34" charset="0"/>
                <a:cs typeface="Lucida Sans Unicode" panose="020B0602030504020204" pitchFamily="34" charset="0"/>
              </a:rPr>
              <a:t>Turned water to wine (John 2:1-11).</a:t>
            </a:r>
          </a:p>
          <a:p>
            <a:pPr>
              <a:lnSpc>
                <a:spcPct val="125000"/>
              </a:lnSpc>
              <a:spcBef>
                <a:spcPts val="0"/>
              </a:spcBef>
              <a:spcAft>
                <a:spcPts val="900"/>
              </a:spcAft>
            </a:pPr>
            <a:r>
              <a:rPr lang="en-US" sz="2400" dirty="0">
                <a:solidFill>
                  <a:schemeClr val="bg1"/>
                </a:solidFill>
                <a:latin typeface="Lucida Sans Unicode" panose="020B0602030504020204" pitchFamily="34" charset="0"/>
                <a:cs typeface="Lucida Sans Unicode" panose="020B0602030504020204" pitchFamily="34" charset="0"/>
              </a:rPr>
              <a:t>Healed a nobleman’s son, who was at the point of death (John 4:46-54).</a:t>
            </a:r>
          </a:p>
          <a:p>
            <a:pPr>
              <a:lnSpc>
                <a:spcPct val="125000"/>
              </a:lnSpc>
              <a:spcBef>
                <a:spcPts val="0"/>
              </a:spcBef>
              <a:spcAft>
                <a:spcPts val="900"/>
              </a:spcAft>
            </a:pPr>
            <a:r>
              <a:rPr lang="en-US" sz="2400" dirty="0">
                <a:solidFill>
                  <a:schemeClr val="bg1"/>
                </a:solidFill>
                <a:latin typeface="Lucida Sans Unicode" panose="020B0602030504020204" pitchFamily="34" charset="0"/>
                <a:cs typeface="Lucida Sans Unicode" panose="020B0602030504020204" pitchFamily="34" charset="0"/>
              </a:rPr>
              <a:t>Healed a man who had suffered with an infirmity for 38 years (John 5:1-15).</a:t>
            </a:r>
          </a:p>
          <a:p>
            <a:pPr>
              <a:lnSpc>
                <a:spcPct val="125000"/>
              </a:lnSpc>
              <a:spcBef>
                <a:spcPts val="0"/>
              </a:spcBef>
              <a:spcAft>
                <a:spcPts val="900"/>
              </a:spcAft>
            </a:pPr>
            <a:r>
              <a:rPr lang="en-US" sz="2400" dirty="0">
                <a:solidFill>
                  <a:schemeClr val="bg1"/>
                </a:solidFill>
                <a:latin typeface="Lucida Sans Unicode" panose="020B0602030504020204" pitchFamily="34" charset="0"/>
                <a:cs typeface="Lucida Sans Unicode" panose="020B0602030504020204" pitchFamily="34" charset="0"/>
              </a:rPr>
              <a:t>Fed multitude with 5 loaves, 2 fish (John 6:1-13).</a:t>
            </a:r>
          </a:p>
          <a:p>
            <a:pPr>
              <a:lnSpc>
                <a:spcPct val="125000"/>
              </a:lnSpc>
              <a:spcBef>
                <a:spcPts val="0"/>
              </a:spcBef>
              <a:spcAft>
                <a:spcPts val="900"/>
              </a:spcAft>
            </a:pPr>
            <a:r>
              <a:rPr lang="en-US" sz="2400" dirty="0">
                <a:solidFill>
                  <a:schemeClr val="bg1"/>
                </a:solidFill>
                <a:latin typeface="Lucida Sans Unicode" panose="020B0602030504020204" pitchFamily="34" charset="0"/>
                <a:cs typeface="Lucida Sans Unicode" panose="020B0602030504020204" pitchFamily="34" charset="0"/>
              </a:rPr>
              <a:t>Walked on water (John 6:16-21).</a:t>
            </a:r>
          </a:p>
          <a:p>
            <a:pPr>
              <a:lnSpc>
                <a:spcPct val="125000"/>
              </a:lnSpc>
              <a:spcBef>
                <a:spcPts val="0"/>
              </a:spcBef>
              <a:spcAft>
                <a:spcPts val="900"/>
              </a:spcAft>
            </a:pPr>
            <a:r>
              <a:rPr lang="en-US" sz="2400" dirty="0">
                <a:solidFill>
                  <a:schemeClr val="bg1"/>
                </a:solidFill>
                <a:latin typeface="Lucida Sans Unicode" panose="020B0602030504020204" pitchFamily="34" charset="0"/>
                <a:cs typeface="Lucida Sans Unicode" panose="020B0602030504020204" pitchFamily="34" charset="0"/>
              </a:rPr>
              <a:t>Healed a man blind from birth (John 9:1-34).</a:t>
            </a:r>
          </a:p>
          <a:p>
            <a:pPr>
              <a:lnSpc>
                <a:spcPct val="125000"/>
              </a:lnSpc>
              <a:spcBef>
                <a:spcPts val="0"/>
              </a:spcBef>
              <a:spcAft>
                <a:spcPts val="900"/>
              </a:spcAft>
            </a:pPr>
            <a:r>
              <a:rPr lang="en-US" sz="2400" dirty="0">
                <a:solidFill>
                  <a:schemeClr val="bg1"/>
                </a:solidFill>
                <a:latin typeface="Lucida Sans Unicode" panose="020B0602030504020204" pitchFamily="34" charset="0"/>
                <a:cs typeface="Lucida Sans Unicode" panose="020B0602030504020204" pitchFamily="34" charset="0"/>
              </a:rPr>
              <a:t>Raised Lazarus from the dead (John 11:17-44).</a:t>
            </a:r>
          </a:p>
        </p:txBody>
      </p:sp>
    </p:spTree>
    <p:extLst>
      <p:ext uri="{BB962C8B-B14F-4D97-AF65-F5344CB8AC3E}">
        <p14:creationId xmlns:p14="http://schemas.microsoft.com/office/powerpoint/2010/main" val="10991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2316-9899-4192-B3BD-221E996577B5}"/>
              </a:ext>
            </a:extLst>
          </p:cNvPr>
          <p:cNvSpPr>
            <a:spLocks noGrp="1"/>
          </p:cNvSpPr>
          <p:nvPr>
            <p:ph type="title"/>
          </p:nvPr>
        </p:nvSpPr>
        <p:spPr>
          <a:xfrm>
            <a:off x="457200" y="274638"/>
            <a:ext cx="8229600" cy="1014583"/>
          </a:xfrm>
        </p:spPr>
        <p:txBody>
          <a:bodyPr/>
          <a:lstStyle/>
          <a:p>
            <a:r>
              <a:rPr lang="en-US" dirty="0">
                <a:solidFill>
                  <a:schemeClr val="bg1"/>
                </a:solidFill>
              </a:rPr>
              <a:t>Greatest “Sign” of All</a:t>
            </a:r>
          </a:p>
        </p:txBody>
      </p:sp>
      <p:sp>
        <p:nvSpPr>
          <p:cNvPr id="3" name="Content Placeholder 2">
            <a:extLst>
              <a:ext uri="{FF2B5EF4-FFF2-40B4-BE49-F238E27FC236}">
                <a16:creationId xmlns:a16="http://schemas.microsoft.com/office/drawing/2014/main" id="{02C22936-47B8-45B9-AB16-6AE8836EDBD8}"/>
              </a:ext>
            </a:extLst>
          </p:cNvPr>
          <p:cNvSpPr>
            <a:spLocks noGrp="1"/>
          </p:cNvSpPr>
          <p:nvPr>
            <p:ph idx="1"/>
          </p:nvPr>
        </p:nvSpPr>
        <p:spPr>
          <a:xfrm>
            <a:off x="457200" y="1367246"/>
            <a:ext cx="8229600" cy="5207725"/>
          </a:xfrm>
        </p:spPr>
        <p:txBody>
          <a:bodyPr anchor="ctr">
            <a:normAutofit/>
          </a:bodyPr>
          <a:lstStyle/>
          <a:p>
            <a:pPr>
              <a:lnSpc>
                <a:spcPct val="12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His resurrection from the dead.</a:t>
            </a:r>
          </a:p>
          <a:p>
            <a:pPr>
              <a:lnSpc>
                <a:spcPct val="12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After He was raised, Jesus made many appearances—many people saw Him alive, but let’s focus on one appearance in particular.</a:t>
            </a:r>
          </a:p>
          <a:p>
            <a:pPr>
              <a:lnSpc>
                <a:spcPct val="12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John 20:24-29.</a:t>
            </a:r>
          </a:p>
        </p:txBody>
      </p:sp>
    </p:spTree>
    <p:extLst>
      <p:ext uri="{BB962C8B-B14F-4D97-AF65-F5344CB8AC3E}">
        <p14:creationId xmlns:p14="http://schemas.microsoft.com/office/powerpoint/2010/main" val="243975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2316-9899-4192-B3BD-221E996577B5}"/>
              </a:ext>
            </a:extLst>
          </p:cNvPr>
          <p:cNvSpPr>
            <a:spLocks noGrp="1"/>
          </p:cNvSpPr>
          <p:nvPr>
            <p:ph type="title"/>
          </p:nvPr>
        </p:nvSpPr>
        <p:spPr>
          <a:xfrm>
            <a:off x="457200" y="274638"/>
            <a:ext cx="8229600" cy="1014583"/>
          </a:xfrm>
        </p:spPr>
        <p:txBody>
          <a:bodyPr/>
          <a:lstStyle/>
          <a:p>
            <a:r>
              <a:rPr lang="en-US" dirty="0">
                <a:solidFill>
                  <a:schemeClr val="bg1"/>
                </a:solidFill>
              </a:rPr>
              <a:t>What It Means to “Believe”</a:t>
            </a:r>
          </a:p>
        </p:txBody>
      </p:sp>
      <p:sp>
        <p:nvSpPr>
          <p:cNvPr id="3" name="Content Placeholder 2">
            <a:extLst>
              <a:ext uri="{FF2B5EF4-FFF2-40B4-BE49-F238E27FC236}">
                <a16:creationId xmlns:a16="http://schemas.microsoft.com/office/drawing/2014/main" id="{02C22936-47B8-45B9-AB16-6AE8836EDBD8}"/>
              </a:ext>
            </a:extLst>
          </p:cNvPr>
          <p:cNvSpPr>
            <a:spLocks noGrp="1"/>
          </p:cNvSpPr>
          <p:nvPr>
            <p:ph idx="1"/>
          </p:nvPr>
        </p:nvSpPr>
        <p:spPr>
          <a:xfrm>
            <a:off x="457200" y="1367246"/>
            <a:ext cx="8229600" cy="5207725"/>
          </a:xfrm>
        </p:spPr>
        <p:txBody>
          <a:bodyPr anchor="ctr">
            <a:normAutofit/>
          </a:bodyPr>
          <a:lstStyle/>
          <a:p>
            <a:pPr>
              <a:lnSpc>
                <a:spcPct val="12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“Many believed in His name when they saw the signs which He did. But Jesus did not commit Himself to them…for He knew what was in man” (John 2:23-25).</a:t>
            </a:r>
          </a:p>
          <a:p>
            <a:pPr>
              <a:lnSpc>
                <a:spcPct val="12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“As He spoke these words, many believed in Him. Then Jesus said to those Jews who believed Him, ‘If you abide in My word, you are My disciples indeed. And you shall know the truth, and the truth shall make you free’” (John 8:30-32).</a:t>
            </a:r>
          </a:p>
        </p:txBody>
      </p:sp>
    </p:spTree>
    <p:extLst>
      <p:ext uri="{BB962C8B-B14F-4D97-AF65-F5344CB8AC3E}">
        <p14:creationId xmlns:p14="http://schemas.microsoft.com/office/powerpoint/2010/main" val="422406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2316-9899-4192-B3BD-221E996577B5}"/>
              </a:ext>
            </a:extLst>
          </p:cNvPr>
          <p:cNvSpPr>
            <a:spLocks noGrp="1"/>
          </p:cNvSpPr>
          <p:nvPr>
            <p:ph type="title"/>
          </p:nvPr>
        </p:nvSpPr>
        <p:spPr>
          <a:xfrm>
            <a:off x="457200" y="274638"/>
            <a:ext cx="8229600" cy="1014583"/>
          </a:xfrm>
        </p:spPr>
        <p:txBody>
          <a:bodyPr/>
          <a:lstStyle/>
          <a:p>
            <a:r>
              <a:rPr lang="en-US" dirty="0">
                <a:solidFill>
                  <a:schemeClr val="bg1"/>
                </a:solidFill>
              </a:rPr>
              <a:t>What It Means to “Believe”</a:t>
            </a:r>
          </a:p>
        </p:txBody>
      </p:sp>
      <p:sp>
        <p:nvSpPr>
          <p:cNvPr id="3" name="Content Placeholder 2">
            <a:extLst>
              <a:ext uri="{FF2B5EF4-FFF2-40B4-BE49-F238E27FC236}">
                <a16:creationId xmlns:a16="http://schemas.microsoft.com/office/drawing/2014/main" id="{02C22936-47B8-45B9-AB16-6AE8836EDBD8}"/>
              </a:ext>
            </a:extLst>
          </p:cNvPr>
          <p:cNvSpPr>
            <a:spLocks noGrp="1"/>
          </p:cNvSpPr>
          <p:nvPr>
            <p:ph idx="1"/>
          </p:nvPr>
        </p:nvSpPr>
        <p:spPr>
          <a:xfrm>
            <a:off x="457200" y="1367246"/>
            <a:ext cx="3540034" cy="5207725"/>
          </a:xfrm>
        </p:spPr>
        <p:txBody>
          <a:bodyPr anchor="ctr">
            <a:normAutofit/>
          </a:bodyPr>
          <a:lstStyle/>
          <a:p>
            <a:pPr>
              <a:lnSpc>
                <a:spcPct val="12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John 6:53-57</a:t>
            </a:r>
          </a:p>
          <a:p>
            <a:pPr>
              <a:lnSpc>
                <a:spcPct val="12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John 8:51.</a:t>
            </a:r>
          </a:p>
          <a:p>
            <a:pPr>
              <a:lnSpc>
                <a:spcPct val="12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John 10:2-5, 27</a:t>
            </a:r>
          </a:p>
          <a:p>
            <a:pPr>
              <a:lnSpc>
                <a:spcPct val="12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John 11:25-26.</a:t>
            </a:r>
          </a:p>
          <a:p>
            <a:pPr>
              <a:lnSpc>
                <a:spcPct val="12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John 12:24-26.</a:t>
            </a:r>
          </a:p>
          <a:p>
            <a:pPr>
              <a:lnSpc>
                <a:spcPct val="12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John 13:34-35</a:t>
            </a:r>
          </a:p>
          <a:p>
            <a:pPr>
              <a:lnSpc>
                <a:spcPct val="12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John 14:15, 21-24.</a:t>
            </a:r>
          </a:p>
          <a:p>
            <a:pPr>
              <a:lnSpc>
                <a:spcPct val="125000"/>
              </a:lnSpc>
              <a:spcBef>
                <a:spcPts val="0"/>
              </a:spcBef>
              <a:spcAft>
                <a:spcPts val="1200"/>
              </a:spcAft>
            </a:pPr>
            <a:r>
              <a:rPr lang="en-US" sz="2400" dirty="0">
                <a:solidFill>
                  <a:schemeClr val="bg1"/>
                </a:solidFill>
                <a:latin typeface="Lucida Sans Unicode" panose="020B0602030504020204" pitchFamily="34" charset="0"/>
                <a:cs typeface="Lucida Sans Unicode" panose="020B0602030504020204" pitchFamily="34" charset="0"/>
              </a:rPr>
              <a:t>John 15:1-8</a:t>
            </a:r>
          </a:p>
        </p:txBody>
      </p:sp>
      <p:sp>
        <p:nvSpPr>
          <p:cNvPr id="4" name="TextBox 3">
            <a:extLst>
              <a:ext uri="{FF2B5EF4-FFF2-40B4-BE49-F238E27FC236}">
                <a16:creationId xmlns:a16="http://schemas.microsoft.com/office/drawing/2014/main" id="{99467697-86AF-4C87-A11F-C4F99409F544}"/>
              </a:ext>
            </a:extLst>
          </p:cNvPr>
          <p:cNvSpPr txBox="1"/>
          <p:nvPr/>
        </p:nvSpPr>
        <p:spPr>
          <a:xfrm>
            <a:off x="3997234" y="1604554"/>
            <a:ext cx="4184468" cy="4708981"/>
          </a:xfrm>
          <a:prstGeom prst="rect">
            <a:avLst/>
          </a:prstGeom>
          <a:noFill/>
        </p:spPr>
        <p:txBody>
          <a:bodyPr wrap="square" rtlCol="0">
            <a:spAutoFit/>
          </a:bodyPr>
          <a:lstStyle/>
          <a:p>
            <a:pPr>
              <a:lnSpc>
                <a:spcPct val="140000"/>
              </a:lnSpc>
            </a:pPr>
            <a:r>
              <a:rPr lang="en-US" sz="2400" dirty="0">
                <a:solidFill>
                  <a:schemeClr val="bg1"/>
                </a:solidFill>
                <a:latin typeface="Lucida Sans Unicode" panose="020B0602030504020204" pitchFamily="34" charset="0"/>
                <a:cs typeface="Lucida Sans Unicode" panose="020B0602030504020204" pitchFamily="34" charset="0"/>
              </a:rPr>
              <a:t>Feed on His word, listen to His voice and follow Him, refuse to listen to other voices, abide in His word, love Him and keep His commandments, die to self, live in Him, make His life your life, love as He loved, bear much fruit</a:t>
            </a:r>
          </a:p>
        </p:txBody>
      </p:sp>
    </p:spTree>
    <p:extLst>
      <p:ext uri="{BB962C8B-B14F-4D97-AF65-F5344CB8AC3E}">
        <p14:creationId xmlns:p14="http://schemas.microsoft.com/office/powerpoint/2010/main" val="131619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2316-9899-4192-B3BD-221E996577B5}"/>
              </a:ext>
            </a:extLst>
          </p:cNvPr>
          <p:cNvSpPr>
            <a:spLocks noGrp="1"/>
          </p:cNvSpPr>
          <p:nvPr>
            <p:ph type="title"/>
          </p:nvPr>
        </p:nvSpPr>
        <p:spPr>
          <a:xfrm>
            <a:off x="457200" y="274638"/>
            <a:ext cx="8229600" cy="1014583"/>
          </a:xfrm>
        </p:spPr>
        <p:txBody>
          <a:bodyPr/>
          <a:lstStyle/>
          <a:p>
            <a:r>
              <a:rPr lang="en-US" dirty="0">
                <a:solidFill>
                  <a:schemeClr val="bg1"/>
                </a:solidFill>
              </a:rPr>
              <a:t>Promises to “Believers”</a:t>
            </a:r>
          </a:p>
        </p:txBody>
      </p:sp>
      <p:sp>
        <p:nvSpPr>
          <p:cNvPr id="3" name="Content Placeholder 2">
            <a:extLst>
              <a:ext uri="{FF2B5EF4-FFF2-40B4-BE49-F238E27FC236}">
                <a16:creationId xmlns:a16="http://schemas.microsoft.com/office/drawing/2014/main" id="{02C22936-47B8-45B9-AB16-6AE8836EDBD8}"/>
              </a:ext>
            </a:extLst>
          </p:cNvPr>
          <p:cNvSpPr>
            <a:spLocks noGrp="1"/>
          </p:cNvSpPr>
          <p:nvPr>
            <p:ph idx="1"/>
          </p:nvPr>
        </p:nvSpPr>
        <p:spPr>
          <a:xfrm>
            <a:off x="457200" y="1367246"/>
            <a:ext cx="8229600" cy="5207725"/>
          </a:xfrm>
        </p:spPr>
        <p:txBody>
          <a:bodyPr anchor="ctr">
            <a:normAutofit/>
          </a:bodyPr>
          <a:lstStyle/>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“the right to become children of God” (1:12).</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“should not perish but have eternal life” (3:15).</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“has everlasting life” (3:36).</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“shall never thirst…the water that I (Jesus) shall give him will become in him a fountain of water springing up into everlasting life” (4:14).</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“shall not come into judgment…has passed from death into life” (5:24).</a:t>
            </a:r>
          </a:p>
          <a:p>
            <a:pPr>
              <a:lnSpc>
                <a:spcPct val="125000"/>
              </a:lnSpc>
              <a:spcBef>
                <a:spcPts val="0"/>
              </a:spcBef>
              <a:spcAft>
                <a:spcPts val="1200"/>
              </a:spcAft>
            </a:pPr>
            <a:endParaRPr lang="en-US" sz="2400" dirty="0">
              <a:solidFill>
                <a:schemeClr val="bg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19226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2316-9899-4192-B3BD-221E996577B5}"/>
              </a:ext>
            </a:extLst>
          </p:cNvPr>
          <p:cNvSpPr>
            <a:spLocks noGrp="1"/>
          </p:cNvSpPr>
          <p:nvPr>
            <p:ph type="title"/>
          </p:nvPr>
        </p:nvSpPr>
        <p:spPr>
          <a:xfrm>
            <a:off x="457200" y="274638"/>
            <a:ext cx="8229600" cy="1014583"/>
          </a:xfrm>
        </p:spPr>
        <p:txBody>
          <a:bodyPr/>
          <a:lstStyle/>
          <a:p>
            <a:r>
              <a:rPr lang="en-US" dirty="0">
                <a:solidFill>
                  <a:schemeClr val="bg1"/>
                </a:solidFill>
              </a:rPr>
              <a:t>Promises to “Believers”</a:t>
            </a:r>
          </a:p>
        </p:txBody>
      </p:sp>
      <p:sp>
        <p:nvSpPr>
          <p:cNvPr id="3" name="Content Placeholder 2">
            <a:extLst>
              <a:ext uri="{FF2B5EF4-FFF2-40B4-BE49-F238E27FC236}">
                <a16:creationId xmlns:a16="http://schemas.microsoft.com/office/drawing/2014/main" id="{02C22936-47B8-45B9-AB16-6AE8836EDBD8}"/>
              </a:ext>
            </a:extLst>
          </p:cNvPr>
          <p:cNvSpPr>
            <a:spLocks noGrp="1"/>
          </p:cNvSpPr>
          <p:nvPr>
            <p:ph idx="1"/>
          </p:nvPr>
        </p:nvSpPr>
        <p:spPr>
          <a:xfrm>
            <a:off x="457200" y="1367246"/>
            <a:ext cx="8229600" cy="5207725"/>
          </a:xfrm>
        </p:spPr>
        <p:txBody>
          <a:bodyPr vert="horz" lIns="91440" tIns="45720" rIns="91440" bIns="45720" rtlCol="0" anchor="ctr">
            <a:normAutofit/>
          </a:bodyPr>
          <a:lstStyle/>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“shall never hunger, and…shall never thirst” (6:35).</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“I (Jesus) will by no means cast out” (6:37).</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“I (Jesus) will raise him up at the last day” (6:40).</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“out of his heart will flow rivers of living water” (7:38).</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“shall not walk in darkness, but have the light of life” (8:12).</a:t>
            </a:r>
          </a:p>
          <a:p>
            <a:pPr marL="339725" lvl="2" indent="-339725" hangingPunct="0">
              <a:lnSpc>
                <a:spcPct val="125000"/>
              </a:lnSpc>
              <a:spcBef>
                <a:spcPts val="0"/>
              </a:spcBef>
              <a:spcAft>
                <a:spcPts val="1200"/>
              </a:spcAft>
            </a:pPr>
            <a:r>
              <a:rPr lang="en-US" dirty="0">
                <a:solidFill>
                  <a:schemeClr val="bg1"/>
                </a:solidFill>
                <a:latin typeface="Lucida Sans Unicode" panose="020B0602030504020204" pitchFamily="34" charset="0"/>
                <a:cs typeface="Lucida Sans Unicode" panose="020B0602030504020204" pitchFamily="34" charset="0"/>
              </a:rPr>
              <a:t>“you shall be free indeed” (8:36).</a:t>
            </a:r>
          </a:p>
        </p:txBody>
      </p:sp>
    </p:spTree>
    <p:extLst>
      <p:ext uri="{BB962C8B-B14F-4D97-AF65-F5344CB8AC3E}">
        <p14:creationId xmlns:p14="http://schemas.microsoft.com/office/powerpoint/2010/main" val="115691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ErrorCla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491</TotalTime>
  <Words>1070</Words>
  <Application>Microsoft Office PowerPoint</Application>
  <PresentationFormat>On-screen Show (4:3)</PresentationFormat>
  <Paragraphs>72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Lucida Sans Unicode</vt:lpstr>
      <vt:lpstr>ErrorClass</vt:lpstr>
      <vt:lpstr>Leading The Lost to Jesus</vt:lpstr>
      <vt:lpstr>Begin with Purpose of Book</vt:lpstr>
      <vt:lpstr>The Christ or the Messiah</vt:lpstr>
      <vt:lpstr>Signs He Performed</vt:lpstr>
      <vt:lpstr>Greatest “Sign” of All</vt:lpstr>
      <vt:lpstr>What It Means to “Believe”</vt:lpstr>
      <vt:lpstr>What It Means to “Believe”</vt:lpstr>
      <vt:lpstr>Promises to “Believers”</vt:lpstr>
      <vt:lpstr>Promises to “Believers”</vt:lpstr>
      <vt:lpstr>Promises to “Believers”</vt:lpstr>
      <vt:lpstr>Promises to “Believers”</vt:lpstr>
      <vt:lpstr>What You Need First and Foremost</vt:lpstr>
      <vt:lpstr>What You Must Do</vt:lpstr>
      <vt:lpstr>The Unity of Believers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Someone to Jesus</dc:title>
  <dc:creator>William Gibson</dc:creator>
  <cp:lastModifiedBy>William Gibson</cp:lastModifiedBy>
  <cp:revision>21</cp:revision>
  <cp:lastPrinted>2019-03-15T20:48:40Z</cp:lastPrinted>
  <dcterms:created xsi:type="dcterms:W3CDTF">2019-03-13T20:27:05Z</dcterms:created>
  <dcterms:modified xsi:type="dcterms:W3CDTF">2019-03-15T20:49:24Z</dcterms:modified>
</cp:coreProperties>
</file>