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28E7020-9DF2-4BFA-AE75-DA71389458E5}" type="datetimeFigureOut">
              <a:rPr lang="en-US" smtClean="0"/>
              <a:t>1/4/2019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4BD9C52-E78D-4D77-AB95-677FC22F666A}" type="slidenum">
              <a:rPr lang="en-US" smtClean="0"/>
              <a:t>‹#›</a:t>
            </a:fld>
            <a:endParaRPr lang="en-US"/>
          </a:p>
        </p:txBody>
      </p:sp>
    </p:spTree>
    <p:extLst>
      <p:ext uri="{BB962C8B-B14F-4D97-AF65-F5344CB8AC3E}">
        <p14:creationId xmlns:p14="http://schemas.microsoft.com/office/powerpoint/2010/main" val="319525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8E7020-9DF2-4BFA-AE75-DA71389458E5}"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301442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C28E7020-9DF2-4BFA-AE75-DA71389458E5}" type="datetimeFigureOut">
              <a:rPr lang="en-US" smtClean="0"/>
              <a:t>1/4/2019</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4BD9C52-E78D-4D77-AB95-677FC22F666A}" type="slidenum">
              <a:rPr lang="en-US" smtClean="0"/>
              <a:t>‹#›</a:t>
            </a:fld>
            <a:endParaRPr lang="en-US"/>
          </a:p>
        </p:txBody>
      </p:sp>
    </p:spTree>
    <p:extLst>
      <p:ext uri="{BB962C8B-B14F-4D97-AF65-F5344CB8AC3E}">
        <p14:creationId xmlns:p14="http://schemas.microsoft.com/office/powerpoint/2010/main" val="260155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8E7020-9DF2-4BFA-AE75-DA71389458E5}"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286799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28E7020-9DF2-4BFA-AE75-DA71389458E5}" type="datetimeFigureOut">
              <a:rPr lang="en-US" smtClean="0"/>
              <a:t>1/4/2019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4BD9C52-E78D-4D77-AB95-677FC22F666A}" type="slidenum">
              <a:rPr lang="en-US" smtClean="0"/>
              <a:t>‹#›</a:t>
            </a:fld>
            <a:endParaRPr lang="en-US"/>
          </a:p>
        </p:txBody>
      </p:sp>
    </p:spTree>
    <p:extLst>
      <p:ext uri="{BB962C8B-B14F-4D97-AF65-F5344CB8AC3E}">
        <p14:creationId xmlns:p14="http://schemas.microsoft.com/office/powerpoint/2010/main" val="250182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8E7020-9DF2-4BFA-AE75-DA71389458E5}"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345296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8E7020-9DF2-4BFA-AE75-DA71389458E5}" type="datetimeFigureOut">
              <a:rPr lang="en-US" smtClean="0"/>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360731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8E7020-9DF2-4BFA-AE75-DA71389458E5}" type="datetimeFigureOut">
              <a:rPr lang="en-US" smtClean="0"/>
              <a:t>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253318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E7020-9DF2-4BFA-AE75-DA71389458E5}" type="datetimeFigureOut">
              <a:rPr lang="en-US" smtClean="0"/>
              <a:t>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26581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28E7020-9DF2-4BFA-AE75-DA71389458E5}" type="datetimeFigureOut">
              <a:rPr lang="en-US" smtClean="0"/>
              <a:t>1/4/2019</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4BD9C52-E78D-4D77-AB95-677FC22F666A}" type="slidenum">
              <a:rPr lang="en-US" smtClean="0"/>
              <a:t>‹#›</a:t>
            </a:fld>
            <a:endParaRPr lang="en-US"/>
          </a:p>
        </p:txBody>
      </p:sp>
    </p:spTree>
    <p:extLst>
      <p:ext uri="{BB962C8B-B14F-4D97-AF65-F5344CB8AC3E}">
        <p14:creationId xmlns:p14="http://schemas.microsoft.com/office/powerpoint/2010/main" val="34295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8E7020-9DF2-4BFA-AE75-DA71389458E5}"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D9C52-E78D-4D77-AB95-677FC22F666A}" type="slidenum">
              <a:rPr lang="en-US" smtClean="0"/>
              <a:t>‹#›</a:t>
            </a:fld>
            <a:endParaRPr lang="en-US"/>
          </a:p>
        </p:txBody>
      </p:sp>
    </p:spTree>
    <p:extLst>
      <p:ext uri="{BB962C8B-B14F-4D97-AF65-F5344CB8AC3E}">
        <p14:creationId xmlns:p14="http://schemas.microsoft.com/office/powerpoint/2010/main" val="364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C28E7020-9DF2-4BFA-AE75-DA71389458E5}" type="datetimeFigureOut">
              <a:rPr lang="en-US" smtClean="0"/>
              <a:t>1/4/2019</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44BD9C52-E78D-4D77-AB95-677FC22F666A}"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221463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89DAF-81AC-4B55-9245-3CB1E398CEED}"/>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The Main Point In Genesis-Joshua?</a:t>
            </a:r>
          </a:p>
        </p:txBody>
      </p:sp>
      <p:sp>
        <p:nvSpPr>
          <p:cNvPr id="3" name="Content Placeholder 2">
            <a:extLst>
              <a:ext uri="{FF2B5EF4-FFF2-40B4-BE49-F238E27FC236}">
                <a16:creationId xmlns:a16="http://schemas.microsoft.com/office/drawing/2014/main" id="{9EC8FDBC-D971-4BD4-A2BA-FD8125481D2C}"/>
              </a:ext>
            </a:extLst>
          </p:cNvPr>
          <p:cNvSpPr>
            <a:spLocks noGrp="1"/>
          </p:cNvSpPr>
          <p:nvPr>
            <p:ph idx="1"/>
          </p:nvPr>
        </p:nvSpPr>
        <p:spPr>
          <a:xfrm>
            <a:off x="581192" y="2228003"/>
            <a:ext cx="7989752" cy="4181506"/>
          </a:xfrm>
        </p:spPr>
        <p:txBody>
          <a:bodyPr>
            <a:normAutofit/>
          </a:bodyPr>
          <a:lstStyle/>
          <a:p>
            <a:pPr>
              <a:lnSpc>
                <a:spcPct val="125000"/>
              </a:lnSpc>
              <a:spcBef>
                <a:spcPts val="0"/>
              </a:spcBef>
            </a:pPr>
            <a:r>
              <a:rPr lang="en-US" sz="2400" dirty="0">
                <a:latin typeface="Lucida Sans Unicode" panose="020B0602030504020204" pitchFamily="34" charset="0"/>
                <a:cs typeface="Lucida Sans Unicode" panose="020B0602030504020204" pitchFamily="34" charset="0"/>
              </a:rPr>
              <a:t>Psalms 105 provides some commentary on that.</a:t>
            </a:r>
          </a:p>
          <a:p>
            <a:pPr>
              <a:lnSpc>
                <a:spcPct val="125000"/>
              </a:lnSpc>
              <a:spcBef>
                <a:spcPts val="0"/>
              </a:spcBef>
            </a:pPr>
            <a:r>
              <a:rPr lang="en-US" sz="2400" dirty="0">
                <a:latin typeface="Lucida Sans Unicode" panose="020B0602030504020204" pitchFamily="34" charset="0"/>
                <a:cs typeface="Lucida Sans Unicode" panose="020B0602030504020204" pitchFamily="34" charset="0"/>
              </a:rPr>
              <a:t>God remembered His covenant with Abraham, the same one He repeated to Isaac and Jacob. He kept His promises to them (especially the nation and land promises).</a:t>
            </a:r>
          </a:p>
          <a:p>
            <a:pPr lvl="1">
              <a:lnSpc>
                <a:spcPct val="125000"/>
              </a:lnSpc>
              <a:spcBef>
                <a:spcPts val="0"/>
              </a:spcBef>
            </a:pPr>
            <a:r>
              <a:rPr lang="en-US" sz="2400" dirty="0">
                <a:latin typeface="Lucida Sans Unicode" panose="020B0602030504020204" pitchFamily="34" charset="0"/>
                <a:cs typeface="Lucida Sans Unicode" panose="020B0602030504020204" pitchFamily="34" charset="0"/>
              </a:rPr>
              <a:t>Psalms 105:8-11, 42-45.</a:t>
            </a:r>
          </a:p>
          <a:p>
            <a:pPr>
              <a:lnSpc>
                <a:spcPct val="125000"/>
              </a:lnSpc>
              <a:spcBef>
                <a:spcPts val="0"/>
              </a:spcBef>
            </a:pPr>
            <a:r>
              <a:rPr lang="en-US" sz="2400" dirty="0">
                <a:latin typeface="Lucida Sans Unicode" panose="020B0602030504020204" pitchFamily="34" charset="0"/>
                <a:cs typeface="Lucida Sans Unicode" panose="020B0602030504020204" pitchFamily="34" charset="0"/>
              </a:rPr>
              <a:t>The rest of this psalm shows the “wondrous works” He performed to fulfill this covenant.</a:t>
            </a:r>
          </a:p>
        </p:txBody>
      </p:sp>
    </p:spTree>
    <p:extLst>
      <p:ext uri="{BB962C8B-B14F-4D97-AF65-F5344CB8AC3E}">
        <p14:creationId xmlns:p14="http://schemas.microsoft.com/office/powerpoint/2010/main" val="290466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Psalms 105</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7989752" cy="4164088"/>
          </a:xfrm>
        </p:spPr>
        <p:txBody>
          <a:bodyP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God to Abraham: “Also I give to you and your descendants after you the land in which you are a </a:t>
            </a:r>
            <a:r>
              <a:rPr lang="en-US" sz="2400" b="1" dirty="0">
                <a:latin typeface="Lucida Sans Unicode" panose="020B0602030504020204" pitchFamily="34" charset="0"/>
                <a:cs typeface="Lucida Sans Unicode" panose="020B0602030504020204" pitchFamily="34" charset="0"/>
              </a:rPr>
              <a:t>stranger</a:t>
            </a:r>
            <a:r>
              <a:rPr lang="en-US" sz="2400" dirty="0">
                <a:latin typeface="Lucida Sans Unicode" panose="020B0602030504020204" pitchFamily="34" charset="0"/>
                <a:cs typeface="Lucida Sans Unicode" panose="020B0602030504020204" pitchFamily="34" charset="0"/>
              </a:rPr>
              <a:t>…” (Gen. 17:8).</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Abraham to sons of </a:t>
            </a:r>
            <a:r>
              <a:rPr lang="en-US" sz="2400" dirty="0" err="1">
                <a:latin typeface="Lucida Sans Unicode" panose="020B0602030504020204" pitchFamily="34" charset="0"/>
                <a:cs typeface="Lucida Sans Unicode" panose="020B0602030504020204" pitchFamily="34" charset="0"/>
              </a:rPr>
              <a:t>Heth</a:t>
            </a:r>
            <a:r>
              <a:rPr lang="en-US" sz="2400" dirty="0">
                <a:latin typeface="Lucida Sans Unicode" panose="020B0602030504020204" pitchFamily="34" charset="0"/>
                <a:cs typeface="Lucida Sans Unicode" panose="020B0602030504020204" pitchFamily="34" charset="0"/>
              </a:rPr>
              <a:t>: “I am a </a:t>
            </a:r>
            <a:r>
              <a:rPr lang="en-US" sz="2400" b="1" dirty="0">
                <a:latin typeface="Lucida Sans Unicode" panose="020B0602030504020204" pitchFamily="34" charset="0"/>
                <a:cs typeface="Lucida Sans Unicode" panose="020B0602030504020204" pitchFamily="34" charset="0"/>
              </a:rPr>
              <a:t>foreigner</a:t>
            </a:r>
            <a:r>
              <a:rPr lang="en-US" sz="2400" dirty="0">
                <a:latin typeface="Lucida Sans Unicode" panose="020B0602030504020204" pitchFamily="34" charset="0"/>
                <a:cs typeface="Lucida Sans Unicode" panose="020B0602030504020204" pitchFamily="34" charset="0"/>
              </a:rPr>
              <a:t> and a </a:t>
            </a:r>
            <a:r>
              <a:rPr lang="en-US" sz="2400" b="1" dirty="0">
                <a:latin typeface="Lucida Sans Unicode" panose="020B0602030504020204" pitchFamily="34" charset="0"/>
                <a:cs typeface="Lucida Sans Unicode" panose="020B0602030504020204" pitchFamily="34" charset="0"/>
              </a:rPr>
              <a:t>visitor</a:t>
            </a:r>
            <a:r>
              <a:rPr lang="en-US" sz="2400" dirty="0">
                <a:latin typeface="Lucida Sans Unicode" panose="020B0602030504020204" pitchFamily="34" charset="0"/>
                <a:cs typeface="Lucida Sans Unicode" panose="020B0602030504020204" pitchFamily="34" charset="0"/>
              </a:rPr>
              <a:t> among you…”</a:t>
            </a:r>
          </a:p>
        </p:txBody>
      </p:sp>
    </p:spTree>
    <p:extLst>
      <p:ext uri="{BB962C8B-B14F-4D97-AF65-F5344CB8AC3E}">
        <p14:creationId xmlns:p14="http://schemas.microsoft.com/office/powerpoint/2010/main" val="266485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Psalms 105</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8075128" cy="4164088"/>
          </a:xfrm>
        </p:spPr>
        <p:txBody>
          <a:bodyP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LORD plagued Pharaoh and his house with great plagues because of Sarai…” (Gen. 12:17).</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to Abimelech in a dream: “Indeed you are a dead man because of the woman you have taken, for she is a man’s wife” (Gen. 20:3).</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And they journeyed, and the terror of God was upon the cities that were all around them, and they did not pursue the sons of Jacob (Gen. 35:5).</a:t>
            </a:r>
          </a:p>
        </p:txBody>
      </p:sp>
    </p:spTree>
    <p:extLst>
      <p:ext uri="{BB962C8B-B14F-4D97-AF65-F5344CB8AC3E}">
        <p14:creationId xmlns:p14="http://schemas.microsoft.com/office/powerpoint/2010/main" val="395458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Psalms 105</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8075128" cy="4164088"/>
          </a:xfrm>
        </p:spPr>
        <p:txBody>
          <a:bodyP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Butler: “There was a young Hebrew man…we told him, and he interpreted our dreams for us…and it came to pass, just as he interpreted” (Gen. 41:12-13).</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Pharaoh to Joseph: “I have heard it said you can understand a dream, to interpret it” (Gen. 41:15).</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Joseph: “It is not in me; God will give Pharaoh an answer…” (Gen. 41:16).</a:t>
            </a:r>
          </a:p>
        </p:txBody>
      </p:sp>
    </p:spTree>
    <p:extLst>
      <p:ext uri="{BB962C8B-B14F-4D97-AF65-F5344CB8AC3E}">
        <p14:creationId xmlns:p14="http://schemas.microsoft.com/office/powerpoint/2010/main" val="289514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Psalms 105</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8075128" cy="4164088"/>
          </a:xfrm>
        </p:spPr>
        <p:txBody>
          <a:bodyP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So when all the land of Egypt was famished, the people cried to Pharaoh for bread. Then Pharaoh said to all the Egyptians, “Go to Joseph; whatever He says to you, do” (Gen. 41:55).</a:t>
            </a:r>
          </a:p>
        </p:txBody>
      </p:sp>
    </p:spTree>
    <p:extLst>
      <p:ext uri="{BB962C8B-B14F-4D97-AF65-F5344CB8AC3E}">
        <p14:creationId xmlns:p14="http://schemas.microsoft.com/office/powerpoint/2010/main" val="26204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Psalms 105</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8075128" cy="4164088"/>
          </a:xfrm>
        </p:spPr>
        <p:txBody>
          <a:bodyP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Children of Israel were fruitful and increased abundantly…but the more they afflicted them, the more they multiplied and grew (Exodus 1:7, 12).</a:t>
            </a:r>
          </a:p>
        </p:txBody>
      </p:sp>
    </p:spTree>
    <p:extLst>
      <p:ext uri="{BB962C8B-B14F-4D97-AF65-F5344CB8AC3E}">
        <p14:creationId xmlns:p14="http://schemas.microsoft.com/office/powerpoint/2010/main" val="2345985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Psalms 105</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8075128" cy="4164088"/>
          </a:xfrm>
        </p:spPr>
        <p:txBody>
          <a:bodyP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“So it shall be, when the LORD your God brings you into the land of which He swore to your fathers, to Abraham, Isaac, and Jacob, to give you large and beautiful cities which you did not build, houses full of all good things, which you did not fill, hewn out wells which you did not dig, vineyards and olive trees which you did not plant…” (Deuteronomy 6:10-11).</a:t>
            </a:r>
          </a:p>
        </p:txBody>
      </p:sp>
    </p:spTree>
    <p:extLst>
      <p:ext uri="{BB962C8B-B14F-4D97-AF65-F5344CB8AC3E}">
        <p14:creationId xmlns:p14="http://schemas.microsoft.com/office/powerpoint/2010/main" val="851232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9224-52B9-4202-A1AF-64511A84F1FB}"/>
              </a:ext>
            </a:extLst>
          </p:cNvPr>
          <p:cNvSpPr>
            <a:spLocks noGrp="1"/>
          </p:cNvSpPr>
          <p:nvPr>
            <p:ph type="title"/>
          </p:nvPr>
        </p:nvSpPr>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But what about the seed promise?</a:t>
            </a:r>
          </a:p>
        </p:txBody>
      </p:sp>
      <p:sp>
        <p:nvSpPr>
          <p:cNvPr id="5" name="Content Placeholder 4">
            <a:extLst>
              <a:ext uri="{FF2B5EF4-FFF2-40B4-BE49-F238E27FC236}">
                <a16:creationId xmlns:a16="http://schemas.microsoft.com/office/drawing/2014/main" id="{1344B891-C9A4-4170-9915-0F7B054EC56A}"/>
              </a:ext>
            </a:extLst>
          </p:cNvPr>
          <p:cNvSpPr>
            <a:spLocks noGrp="1"/>
          </p:cNvSpPr>
          <p:nvPr>
            <p:ph idx="1"/>
          </p:nvPr>
        </p:nvSpPr>
        <p:spPr>
          <a:xfrm>
            <a:off x="581192" y="2228003"/>
            <a:ext cx="8075128" cy="4164088"/>
          </a:xfrm>
        </p:spPr>
        <p:txBody>
          <a:bodyP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“Now to Abraham and his Seed were the promises made. He does not say, ‘And to seeds,” as of many, but as of one, ‘And to your seed,’ who is Christ” (Galatians 3:16).</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“If you are Christ’s, then you are Abraham’s seed, and heirs according to the promise” (Gal. 3:29).</a:t>
            </a:r>
          </a:p>
        </p:txBody>
      </p:sp>
    </p:spTree>
    <p:extLst>
      <p:ext uri="{BB962C8B-B14F-4D97-AF65-F5344CB8AC3E}">
        <p14:creationId xmlns:p14="http://schemas.microsoft.com/office/powerpoint/2010/main" val="138307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289</TotalTime>
  <Words>526</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Gill Sans MT</vt:lpstr>
      <vt:lpstr>Lucida Sans Unicode</vt:lpstr>
      <vt:lpstr>Wingdings 2</vt:lpstr>
      <vt:lpstr>Dividend</vt:lpstr>
      <vt:lpstr>The Main Point In Genesis-Joshua?</vt:lpstr>
      <vt:lpstr>Psalms 105</vt:lpstr>
      <vt:lpstr>Psalms 105</vt:lpstr>
      <vt:lpstr>Psalms 105</vt:lpstr>
      <vt:lpstr>Psalms 105</vt:lpstr>
      <vt:lpstr>Psalms 105</vt:lpstr>
      <vt:lpstr>Psalms 105</vt:lpstr>
      <vt:lpstr>But what about the seed promise?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 105</dc:title>
  <dc:creator>William Gibson</dc:creator>
  <cp:lastModifiedBy>William Gibson</cp:lastModifiedBy>
  <cp:revision>12</cp:revision>
  <dcterms:created xsi:type="dcterms:W3CDTF">2019-01-04T16:16:15Z</dcterms:created>
  <dcterms:modified xsi:type="dcterms:W3CDTF">2019-01-04T21:06:05Z</dcterms:modified>
</cp:coreProperties>
</file>