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4543"/>
  </p:normalViewPr>
  <p:slideViewPr>
    <p:cSldViewPr snapToGrid="0" snapToObjects="1">
      <p:cViewPr varScale="1">
        <p:scale>
          <a:sx n="83" d="100"/>
          <a:sy n="83" d="100"/>
        </p:scale>
        <p:origin x="2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Shanks" userId="21062469_tp_dropbox" providerId="OAuth2" clId="{45CEC39E-D7E1-7647-96EA-27D6D5C86F0B}"/>
    <pc:docChg chg="custSel modSld">
      <pc:chgData name="Joseph Shanks" userId="21062469_tp_dropbox" providerId="OAuth2" clId="{45CEC39E-D7E1-7647-96EA-27D6D5C86F0B}" dt="2019-06-11T21:01:51.236" v="1472" actId="20577"/>
      <pc:docMkLst>
        <pc:docMk/>
      </pc:docMkLst>
      <pc:sldChg chg="modNotesTx">
        <pc:chgData name="Joseph Shanks" userId="21062469_tp_dropbox" providerId="OAuth2" clId="{45CEC39E-D7E1-7647-96EA-27D6D5C86F0B}" dt="2019-06-11T21:01:51.236" v="1472" actId="20577"/>
        <pc:sldMkLst>
          <pc:docMk/>
          <pc:sldMk cId="3485081778" sldId="256"/>
        </pc:sldMkLst>
      </pc:sldChg>
      <pc:sldChg chg="modSp addAnim modNotesTx">
        <pc:chgData name="Joseph Shanks" userId="21062469_tp_dropbox" providerId="OAuth2" clId="{45CEC39E-D7E1-7647-96EA-27D6D5C86F0B}" dt="2019-06-11T20:40:56.772" v="563" actId="20577"/>
        <pc:sldMkLst>
          <pc:docMk/>
          <pc:sldMk cId="725078161" sldId="257"/>
        </pc:sldMkLst>
        <pc:spChg chg="mod">
          <ac:chgData name="Joseph Shanks" userId="21062469_tp_dropbox" providerId="OAuth2" clId="{45CEC39E-D7E1-7647-96EA-27D6D5C86F0B}" dt="2019-06-11T20:40:56.772" v="563" actId="20577"/>
          <ac:spMkLst>
            <pc:docMk/>
            <pc:sldMk cId="725078161" sldId="257"/>
            <ac:spMk id="3" creationId="{AF87E5A2-4566-874A-9CD9-3A47CA473906}"/>
          </ac:spMkLst>
        </pc:spChg>
      </pc:sldChg>
      <pc:sldChg chg="modSp addAnim modNotesTx">
        <pc:chgData name="Joseph Shanks" userId="21062469_tp_dropbox" providerId="OAuth2" clId="{45CEC39E-D7E1-7647-96EA-27D6D5C86F0B}" dt="2019-06-11T20:59:02.670" v="1248" actId="20577"/>
        <pc:sldMkLst>
          <pc:docMk/>
          <pc:sldMk cId="2494828788" sldId="258"/>
        </pc:sldMkLst>
        <pc:spChg chg="mod">
          <ac:chgData name="Joseph Shanks" userId="21062469_tp_dropbox" providerId="OAuth2" clId="{45CEC39E-D7E1-7647-96EA-27D6D5C86F0B}" dt="2019-06-11T20:53:44.231" v="1085" actId="20577"/>
          <ac:spMkLst>
            <pc:docMk/>
            <pc:sldMk cId="2494828788" sldId="258"/>
            <ac:spMk id="3" creationId="{FE560139-7B00-834F-950E-CC48163BC554}"/>
          </ac:spMkLst>
        </pc:spChg>
      </pc:sldChg>
      <pc:sldChg chg="modNotesTx">
        <pc:chgData name="Joseph Shanks" userId="21062469_tp_dropbox" providerId="OAuth2" clId="{45CEC39E-D7E1-7647-96EA-27D6D5C86F0B}" dt="2019-06-11T20:52:15.635" v="1053" actId="20577"/>
        <pc:sldMkLst>
          <pc:docMk/>
          <pc:sldMk cId="3388643089" sldId="259"/>
        </pc:sldMkLst>
      </pc:sldChg>
      <pc:sldChg chg="addAnim">
        <pc:chgData name="Joseph Shanks" userId="21062469_tp_dropbox" providerId="OAuth2" clId="{45CEC39E-D7E1-7647-96EA-27D6D5C86F0B}" dt="2019-06-11T20:22:49.853" v="0" actId="27696"/>
        <pc:sldMkLst>
          <pc:docMk/>
          <pc:sldMk cId="1280569158"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C2200-C63B-A44B-8870-C9C46564858C}" type="datetimeFigureOut">
              <a:rPr lang="en-US" smtClean="0"/>
              <a:t>6/11/19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53B4E8-E486-E540-A0B8-7635E2D7F58E}" type="slidenum">
              <a:rPr lang="en-US" smtClean="0"/>
              <a:t>‹#›</a:t>
            </a:fld>
            <a:endParaRPr lang="en-US"/>
          </a:p>
        </p:txBody>
      </p:sp>
    </p:spTree>
    <p:extLst>
      <p:ext uri="{BB962C8B-B14F-4D97-AF65-F5344CB8AC3E}">
        <p14:creationId xmlns:p14="http://schemas.microsoft.com/office/powerpoint/2010/main" val="303901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odreads.com/work/quotes/268232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odreads.com/work/quotes/268232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odreads.com/work/quotes/2682328"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3.7-11</a:t>
            </a:r>
          </a:p>
          <a:p>
            <a:r>
              <a:rPr lang="en-US" dirty="0"/>
              <a:t>Know Him</a:t>
            </a:r>
          </a:p>
          <a:p>
            <a:r>
              <a:rPr lang="en-US" dirty="0"/>
              <a:t>Know the resurrection</a:t>
            </a:r>
          </a:p>
          <a:p>
            <a:r>
              <a:rPr lang="en-US" dirty="0"/>
              <a:t>Know His suffering</a:t>
            </a:r>
          </a:p>
          <a:p>
            <a:endParaRPr lang="en-US" dirty="0"/>
          </a:p>
          <a:p>
            <a:r>
              <a:rPr lang="en-US" dirty="0"/>
              <a:t>Willing to give up everything for the honor of KNOWING Him. </a:t>
            </a:r>
          </a:p>
          <a:p>
            <a:endParaRPr lang="en-US" dirty="0"/>
          </a:p>
          <a:p>
            <a:r>
              <a:rPr lang="en-US" dirty="0"/>
              <a:t>One way of knowing Him is to know his miracles</a:t>
            </a:r>
          </a:p>
        </p:txBody>
      </p:sp>
      <p:sp>
        <p:nvSpPr>
          <p:cNvPr id="4" name="Slide Number Placeholder 3"/>
          <p:cNvSpPr>
            <a:spLocks noGrp="1"/>
          </p:cNvSpPr>
          <p:nvPr>
            <p:ph type="sldNum" sz="quarter" idx="5"/>
          </p:nvPr>
        </p:nvSpPr>
        <p:spPr/>
        <p:txBody>
          <a:bodyPr/>
          <a:lstStyle/>
          <a:p>
            <a:fld id="{1253B4E8-E486-E540-A0B8-7635E2D7F58E}" type="slidenum">
              <a:rPr lang="en-US" smtClean="0"/>
              <a:t>1</a:t>
            </a:fld>
            <a:endParaRPr lang="en-US"/>
          </a:p>
        </p:txBody>
      </p:sp>
    </p:spTree>
    <p:extLst>
      <p:ext uri="{BB962C8B-B14F-4D97-AF65-F5344CB8AC3E}">
        <p14:creationId xmlns:p14="http://schemas.microsoft.com/office/powerpoint/2010/main" val="327513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Miracles are simply defined as “supernatural acts by God.” </a:t>
            </a:r>
          </a:p>
          <a:p>
            <a:pPr marL="171450" indent="-171450">
              <a:buFont typeface="Arial" panose="020B0604020202020204" pitchFamily="34" charset="0"/>
              <a:buChar char="•"/>
            </a:pPr>
            <a:r>
              <a:rPr lang="en-US" dirty="0"/>
              <a:t>Acts 2.22</a:t>
            </a:r>
          </a:p>
          <a:p>
            <a:pPr marL="171450" indent="-171450">
              <a:buFont typeface="Arial" panose="020B0604020202020204" pitchFamily="34" charset="0"/>
              <a:buChar char="•"/>
            </a:pPr>
            <a:r>
              <a:rPr lang="en-US" dirty="0"/>
              <a:t>Hebrews 2.4</a:t>
            </a:r>
          </a:p>
          <a:p>
            <a:pPr marL="171450" indent="-171450">
              <a:buFont typeface="Arial" panose="020B0604020202020204" pitchFamily="34" charset="0"/>
              <a:buChar char="•"/>
            </a:pPr>
            <a:r>
              <a:rPr lang="en-US" dirty="0"/>
              <a:t>Characteristics: </a:t>
            </a:r>
          </a:p>
          <a:p>
            <a:pPr marL="628650" lvl="1" indent="-171450">
              <a:buFont typeface="Arial" panose="020B0604020202020204" pitchFamily="34" charset="0"/>
              <a:buChar char="•"/>
            </a:pPr>
            <a:r>
              <a:rPr lang="en-US" dirty="0"/>
              <a:t>Supernatural (often a circumvention of nature, not a violation)</a:t>
            </a:r>
          </a:p>
          <a:p>
            <a:pPr marL="628650" lvl="1" indent="-171450">
              <a:buFont typeface="Arial" panose="020B0604020202020204" pitchFamily="34" charset="0"/>
              <a:buChar char="•"/>
            </a:pPr>
            <a:r>
              <a:rPr lang="en-US" dirty="0"/>
              <a:t>Powerful enough to be recognized as a miracle</a:t>
            </a:r>
          </a:p>
          <a:p>
            <a:pPr marL="628650" lvl="1" indent="-171450">
              <a:buFont typeface="Arial" panose="020B0604020202020204" pitchFamily="34" charset="0"/>
              <a:buChar char="•"/>
            </a:pPr>
            <a:r>
              <a:rPr lang="en-US" dirty="0"/>
              <a:t>Uncommon</a:t>
            </a:r>
          </a:p>
          <a:p>
            <a:pPr marL="628650" lvl="1" indent="-171450">
              <a:buFont typeface="Arial" panose="020B0604020202020204" pitchFamily="34" charset="0"/>
              <a:buChar char="•"/>
            </a:pPr>
            <a:r>
              <a:rPr lang="en-US" dirty="0"/>
              <a:t>It must be witnessed (otherwise it is not a sign)</a:t>
            </a:r>
          </a:p>
          <a:p>
            <a:r>
              <a:rPr lang="en-US" dirty="0"/>
              <a:t>Miracles were purposeful: </a:t>
            </a:r>
          </a:p>
          <a:p>
            <a:pPr marL="171450" indent="-171450">
              <a:buFont typeface="Arial" panose="020B0604020202020204" pitchFamily="34" charset="0"/>
              <a:buChar char="•"/>
            </a:pPr>
            <a:r>
              <a:rPr lang="en-US" dirty="0"/>
              <a:t>When enacted by a man: </a:t>
            </a:r>
          </a:p>
          <a:p>
            <a:pPr marL="628650" lvl="1" indent="-171450">
              <a:buFont typeface="Arial" panose="020B0604020202020204" pitchFamily="34" charset="0"/>
              <a:buChar char="•"/>
            </a:pPr>
            <a:r>
              <a:rPr lang="en-US" dirty="0"/>
              <a:t>Proved the speaker’s source</a:t>
            </a:r>
          </a:p>
          <a:p>
            <a:pPr marL="628650" lvl="1" indent="-171450">
              <a:buFont typeface="Arial" panose="020B0604020202020204" pitchFamily="34" charset="0"/>
              <a:buChar char="•"/>
            </a:pPr>
            <a:r>
              <a:rPr lang="en-US" dirty="0"/>
              <a:t>Proved the speaker’s message</a:t>
            </a:r>
          </a:p>
          <a:p>
            <a:pPr marL="628650" lvl="1" indent="-171450">
              <a:buFont typeface="Arial" panose="020B0604020202020204" pitchFamily="34" charset="0"/>
              <a:buChar char="•"/>
            </a:pPr>
            <a:r>
              <a:rPr lang="en-US" dirty="0"/>
              <a:t>Proved the speaker’s authority</a:t>
            </a:r>
          </a:p>
          <a:p>
            <a:pPr marL="171450" indent="-171450">
              <a:buFont typeface="Arial" panose="020B0604020202020204" pitchFamily="34" charset="0"/>
              <a:buChar char="•"/>
            </a:pPr>
            <a:r>
              <a:rPr lang="en-US" dirty="0"/>
              <a:t>When enacted by God: </a:t>
            </a:r>
          </a:p>
          <a:p>
            <a:pPr marL="628650" lvl="1" indent="-171450">
              <a:buFont typeface="Arial" panose="020B0604020202020204" pitchFamily="34" charset="0"/>
              <a:buChar char="•"/>
            </a:pPr>
            <a:r>
              <a:rPr lang="en-US" dirty="0"/>
              <a:t>Proved He is God.</a:t>
            </a:r>
          </a:p>
          <a:p>
            <a:r>
              <a:rPr lang="en-US" dirty="0"/>
              <a:t>They are verifiable based on eyewitness testimony</a:t>
            </a:r>
          </a:p>
          <a:p>
            <a:r>
              <a:rPr lang="en-US" dirty="0"/>
              <a:t>They are probable if we accept a supernatural God</a:t>
            </a:r>
          </a:p>
          <a:p>
            <a:r>
              <a:rPr lang="en-US" dirty="0"/>
              <a:t>They are undeniable if we accept the inspiration of Scripture</a:t>
            </a:r>
          </a:p>
          <a:p>
            <a:r>
              <a:rPr lang="en-US" dirty="0"/>
              <a:t>They are faith-building when we see they are logically true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“It is much less important that the doctrine itself should be fully comprehensible. We believe that the sun is in the sky at midday in summer not because we can clearly see the sun (in fact, we cannot) but because we can see everything else.” </a:t>
            </a:r>
            <a:br>
              <a:rPr lang="en-US" dirty="0"/>
            </a:b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C.S. Lewis, </a:t>
            </a:r>
            <a:r>
              <a:rPr lang="en-US" sz="1200" b="1" i="0" u="none" strike="noStrike" kern="1200" dirty="0">
                <a:solidFill>
                  <a:schemeClr val="tx1"/>
                </a:solidFill>
                <a:effectLst/>
                <a:latin typeface="+mn-lt"/>
                <a:ea typeface="+mn-ea"/>
                <a:cs typeface="+mn-cs"/>
                <a:hlinkClick r:id="rId3"/>
              </a:rPr>
              <a:t>Miracles: A Preliminary Study</a:t>
            </a:r>
            <a:endParaRPr lang="en-US" sz="1200" b="1"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253B4E8-E486-E540-A0B8-7635E2D7F58E}" type="slidenum">
              <a:rPr lang="en-US" smtClean="0"/>
              <a:t>2</a:t>
            </a:fld>
            <a:endParaRPr lang="en-US"/>
          </a:p>
        </p:txBody>
      </p:sp>
    </p:spTree>
    <p:extLst>
      <p:ext uri="{BB962C8B-B14F-4D97-AF65-F5344CB8AC3E}">
        <p14:creationId xmlns:p14="http://schemas.microsoft.com/office/powerpoint/2010/main" val="72189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“An 'impersonal God'-well and good. A subjective God of beauty, truth and goodness, inside our own heads-better still. A formless life-force surging through us, a vast power which we can tap-best of all. But God himself, alive, pulling at the other end of the cord, perhaps approaching at an infinite speed, the hunter, King, husband-that is quite another matter.” </a:t>
            </a:r>
            <a:br>
              <a:rPr lang="en-US" dirty="0"/>
            </a:b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C.S. Lewis, </a:t>
            </a:r>
            <a:r>
              <a:rPr lang="en-US" sz="1200" b="1" i="0" u="none" strike="noStrike" kern="1200" dirty="0">
                <a:solidFill>
                  <a:schemeClr val="tx1"/>
                </a:solidFill>
                <a:effectLst/>
                <a:latin typeface="+mn-lt"/>
                <a:ea typeface="+mn-ea"/>
                <a:cs typeface="+mn-cs"/>
                <a:hlinkClick r:id="rId3"/>
              </a:rPr>
              <a:t>Miracles</a:t>
            </a:r>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253B4E8-E486-E540-A0B8-7635E2D7F58E}" type="slidenum">
              <a:rPr lang="en-US" smtClean="0"/>
              <a:t>3</a:t>
            </a:fld>
            <a:endParaRPr lang="en-US"/>
          </a:p>
        </p:txBody>
      </p:sp>
    </p:spTree>
    <p:extLst>
      <p:ext uri="{BB962C8B-B14F-4D97-AF65-F5344CB8AC3E}">
        <p14:creationId xmlns:p14="http://schemas.microsoft.com/office/powerpoint/2010/main" val="416688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Acts 2.22, 43</a:t>
            </a:r>
          </a:p>
          <a:p>
            <a:pPr marL="171450" indent="-171450">
              <a:buFont typeface="Arial" panose="020B0604020202020204" pitchFamily="34" charset="0"/>
              <a:buChar char="•"/>
            </a:pPr>
            <a:r>
              <a:rPr lang="en-US" dirty="0"/>
              <a:t>Acts 8.13</a:t>
            </a:r>
          </a:p>
          <a:p>
            <a:pPr marL="171450" indent="-171450">
              <a:buFont typeface="Arial" panose="020B0604020202020204" pitchFamily="34" charset="0"/>
              <a:buChar char="•"/>
            </a:pPr>
            <a:r>
              <a:rPr lang="en-US" dirty="0"/>
              <a:t>Acts 14.3</a:t>
            </a:r>
          </a:p>
          <a:p>
            <a:pPr marL="171450" indent="-171450">
              <a:buFont typeface="Arial" panose="020B0604020202020204" pitchFamily="34" charset="0"/>
              <a:buChar char="•"/>
            </a:pPr>
            <a:r>
              <a:rPr lang="en-US" dirty="0"/>
              <a:t>Acts 15.12</a:t>
            </a:r>
          </a:p>
          <a:p>
            <a:pPr marL="171450" indent="-171450">
              <a:buFont typeface="Arial" panose="020B0604020202020204" pitchFamily="34" charset="0"/>
              <a:buChar char="•"/>
            </a:pPr>
            <a:r>
              <a:rPr lang="en-US" dirty="0"/>
              <a:t>Romans 15.18-19</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Miracles reveal the involvement of God </a:t>
            </a:r>
          </a:p>
          <a:p>
            <a:pPr marL="171450" indent="-171450">
              <a:buFont typeface="Arial" panose="020B0604020202020204" pitchFamily="34" charset="0"/>
              <a:buChar char="•"/>
            </a:pPr>
            <a:r>
              <a:rPr lang="en-US" dirty="0"/>
              <a:t>Miracles reveal the will of God </a:t>
            </a:r>
          </a:p>
          <a:p>
            <a:pPr marL="171450" indent="-171450">
              <a:buFont typeface="Arial" panose="020B0604020202020204" pitchFamily="34" charset="0"/>
              <a:buChar char="•"/>
            </a:pPr>
            <a:r>
              <a:rPr lang="en-US" dirty="0"/>
              <a:t>Miracles reveal the character of God </a:t>
            </a:r>
          </a:p>
          <a:p>
            <a:pPr marL="171450" indent="-171450">
              <a:buFont typeface="Arial" panose="020B0604020202020204" pitchFamily="34" charset="0"/>
              <a:buChar char="•"/>
            </a:pPr>
            <a:r>
              <a:rPr lang="en-US" dirty="0"/>
              <a:t>Miracles reveal the personal nature of God</a:t>
            </a:r>
          </a:p>
          <a:p>
            <a:pPr marL="171450" indent="-171450">
              <a:buFont typeface="Arial" panose="020B0604020202020204" pitchFamily="34" charset="0"/>
              <a:buChar char="•"/>
            </a:pPr>
            <a:r>
              <a:rPr lang="en-US" dirty="0"/>
              <a:t>Miracles reveal the activity of God</a:t>
            </a:r>
          </a:p>
          <a:p>
            <a:pPr marL="171450" indent="-171450">
              <a:buFont typeface="Arial" panose="020B0604020202020204" pitchFamily="34" charset="0"/>
              <a:buChar char="•"/>
            </a:pPr>
            <a:r>
              <a:rPr lang="en-US" dirty="0"/>
              <a:t>Miracles reveal God’s desire to be known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”There comes a moment when people who have been dabbling in religion ('man's search for God'!) suddenly draw back. Supposing we really found Him? We never meant it to come to that! Worse still, supposing He had found us?” </a:t>
            </a:r>
            <a:br>
              <a:rPr lang="en-US" dirty="0"/>
            </a:b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C.S. Lewis, </a:t>
            </a:r>
            <a:r>
              <a:rPr lang="en-US" sz="1200" b="1" i="0" u="none" strike="noStrike" kern="1200" dirty="0">
                <a:solidFill>
                  <a:schemeClr val="tx1"/>
                </a:solidFill>
                <a:effectLst/>
                <a:latin typeface="+mn-lt"/>
                <a:ea typeface="+mn-ea"/>
                <a:cs typeface="+mn-cs"/>
                <a:hlinkClick r:id="rId3"/>
              </a:rPr>
              <a:t>Miracles</a:t>
            </a:r>
            <a:endParaRPr lang="en-US" dirty="0"/>
          </a:p>
          <a:p>
            <a:endParaRPr lang="en-US" dirty="0"/>
          </a:p>
        </p:txBody>
      </p:sp>
      <p:sp>
        <p:nvSpPr>
          <p:cNvPr id="4" name="Slide Number Placeholder 3"/>
          <p:cNvSpPr>
            <a:spLocks noGrp="1"/>
          </p:cNvSpPr>
          <p:nvPr>
            <p:ph type="sldNum" sz="quarter" idx="5"/>
          </p:nvPr>
        </p:nvSpPr>
        <p:spPr/>
        <p:txBody>
          <a:bodyPr/>
          <a:lstStyle/>
          <a:p>
            <a:fld id="{1253B4E8-E486-E540-A0B8-7635E2D7F58E}" type="slidenum">
              <a:rPr lang="en-US" smtClean="0"/>
              <a:t>4</a:t>
            </a:fld>
            <a:endParaRPr lang="en-US"/>
          </a:p>
        </p:txBody>
      </p:sp>
    </p:spTree>
    <p:extLst>
      <p:ext uri="{BB962C8B-B14F-4D97-AF65-F5344CB8AC3E}">
        <p14:creationId xmlns:p14="http://schemas.microsoft.com/office/powerpoint/2010/main" val="22361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about today, when men are no longer serving God through miracles? </a:t>
            </a:r>
          </a:p>
          <a:p>
            <a:pPr marL="171450" indent="-171450">
              <a:buFont typeface="Arial" panose="020B0604020202020204" pitchFamily="34" charset="0"/>
              <a:buChar char="•"/>
            </a:pPr>
            <a:r>
              <a:rPr lang="en-US" dirty="0"/>
              <a:t>Is God no longer active? </a:t>
            </a:r>
          </a:p>
          <a:p>
            <a:pPr marL="171450" indent="-171450">
              <a:buFont typeface="Arial" panose="020B0604020202020204" pitchFamily="34" charset="0"/>
              <a:buChar char="•"/>
            </a:pPr>
            <a:r>
              <a:rPr lang="en-US" dirty="0"/>
              <a:t>Is God no longer acting on our behalf? </a:t>
            </a:r>
          </a:p>
          <a:p>
            <a:pPr marL="171450" indent="-171450">
              <a:buFont typeface="Arial" panose="020B0604020202020204" pitchFamily="34" charset="0"/>
              <a:buChar char="•"/>
            </a:pPr>
            <a:r>
              <a:rPr lang="en-US" dirty="0"/>
              <a:t>Is God no longer personal?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God still acts (Phil 1.6)</a:t>
            </a:r>
          </a:p>
          <a:p>
            <a:pPr marL="171450" indent="-171450">
              <a:buFont typeface="Arial" panose="020B0604020202020204" pitchFamily="34" charset="0"/>
              <a:buChar char="•"/>
            </a:pPr>
            <a:r>
              <a:rPr lang="en-US" dirty="0"/>
              <a:t>God still cares about us (Matt 10.29-31)</a:t>
            </a:r>
          </a:p>
          <a:p>
            <a:pPr marL="171450" indent="-171450">
              <a:buFont typeface="Arial" panose="020B0604020202020204" pitchFamily="34" charset="0"/>
              <a:buChar char="•"/>
            </a:pPr>
            <a:r>
              <a:rPr lang="en-US" dirty="0"/>
              <a:t>God still provides (Matt 6.33-34)</a:t>
            </a:r>
          </a:p>
          <a:p>
            <a:pPr marL="171450" indent="-171450">
              <a:buFont typeface="Arial" panose="020B0604020202020204" pitchFamily="34" charset="0"/>
              <a:buChar char="•"/>
            </a:pPr>
            <a:r>
              <a:rPr lang="en-US" dirty="0"/>
              <a:t>God still protects (1 </a:t>
            </a:r>
            <a:r>
              <a:rPr lang="en-US" dirty="0" err="1"/>
              <a:t>Cor</a:t>
            </a:r>
            <a:r>
              <a:rPr lang="en-US" dirty="0"/>
              <a:t> 10.13)</a:t>
            </a:r>
          </a:p>
          <a:p>
            <a:pPr marL="171450" indent="-171450">
              <a:buFont typeface="Arial" panose="020B0604020202020204" pitchFamily="34" charset="0"/>
              <a:buChar char="•"/>
            </a:pPr>
            <a:r>
              <a:rPr lang="en-US" dirty="0"/>
              <a:t>God still promises (2 Peter 1.2-4)</a:t>
            </a:r>
          </a:p>
          <a:p>
            <a:pPr marL="171450" indent="-171450">
              <a:buFont typeface="Arial" panose="020B0604020202020204" pitchFamily="34" charset="0"/>
              <a:buChar char="•"/>
            </a:pPr>
            <a:r>
              <a:rPr lang="en-US" dirty="0"/>
              <a:t>God is still calling us into a relationship (Matthew 28.19-20)</a:t>
            </a:r>
          </a:p>
        </p:txBody>
      </p:sp>
      <p:sp>
        <p:nvSpPr>
          <p:cNvPr id="4" name="Slide Number Placeholder 3"/>
          <p:cNvSpPr>
            <a:spLocks noGrp="1"/>
          </p:cNvSpPr>
          <p:nvPr>
            <p:ph type="sldNum" sz="quarter" idx="5"/>
          </p:nvPr>
        </p:nvSpPr>
        <p:spPr/>
        <p:txBody>
          <a:bodyPr/>
          <a:lstStyle/>
          <a:p>
            <a:fld id="{1253B4E8-E486-E540-A0B8-7635E2D7F58E}" type="slidenum">
              <a:rPr lang="en-US" smtClean="0"/>
              <a:t>5</a:t>
            </a:fld>
            <a:endParaRPr lang="en-US"/>
          </a:p>
        </p:txBody>
      </p:sp>
    </p:spTree>
    <p:extLst>
      <p:ext uri="{BB962C8B-B14F-4D97-AF65-F5344CB8AC3E}">
        <p14:creationId xmlns:p14="http://schemas.microsoft.com/office/powerpoint/2010/main" val="2050404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6EFF-3DFB-3A4D-82FB-F7E92A2A9D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0F9F8-A41A-5F40-9995-6DB3A61B2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095FD0-FCF1-8A45-877B-488B2F4794CD}"/>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D95FC67B-5A87-4B48-AAA5-62EDEC58B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E1F06-3C20-6B4B-A731-8F7D6CA2D83A}"/>
              </a:ext>
            </a:extLst>
          </p:cNvPr>
          <p:cNvSpPr>
            <a:spLocks noGrp="1"/>
          </p:cNvSpPr>
          <p:nvPr>
            <p:ph type="sldNum" sz="quarter" idx="12"/>
          </p:nvPr>
        </p:nvSpPr>
        <p:spPr/>
        <p:txBody>
          <a:bodyPr/>
          <a:lstStyle/>
          <a:p>
            <a:fld id="{2B82BAA2-0493-0C42-85EB-B99AD4AD800A}" type="slidenum">
              <a:rPr lang="en-US" smtClean="0"/>
              <a:t>‹#›</a:t>
            </a:fld>
            <a:endParaRPr lang="en-US"/>
          </a:p>
        </p:txBody>
      </p:sp>
      <p:pic>
        <p:nvPicPr>
          <p:cNvPr id="8" name="Picture 7" descr="A picture containing nature&#10;&#10;Description automatically generated">
            <a:extLst>
              <a:ext uri="{FF2B5EF4-FFF2-40B4-BE49-F238E27FC236}">
                <a16:creationId xmlns:a16="http://schemas.microsoft.com/office/drawing/2014/main" id="{CF17C593-6BEA-A04A-BA3A-7A1E287C9695}"/>
              </a:ext>
            </a:extLst>
          </p:cNvPr>
          <p:cNvPicPr>
            <a:picLocks noChangeAspect="1"/>
          </p:cNvPicPr>
          <p:nvPr userDrawn="1"/>
        </p:nvPicPr>
        <p:blipFill>
          <a:blip r:embed="rId2"/>
          <a:stretch>
            <a:fillRect/>
          </a:stretch>
        </p:blipFill>
        <p:spPr>
          <a:xfrm>
            <a:off x="0" y="0"/>
            <a:ext cx="12180094" cy="6858000"/>
          </a:xfrm>
          <a:prstGeom prst="rect">
            <a:avLst/>
          </a:prstGeom>
        </p:spPr>
      </p:pic>
    </p:spTree>
    <p:extLst>
      <p:ext uri="{BB962C8B-B14F-4D97-AF65-F5344CB8AC3E}">
        <p14:creationId xmlns:p14="http://schemas.microsoft.com/office/powerpoint/2010/main" val="195714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36A5-116B-104A-AA55-7FB4B4190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C459B5-CE7B-F645-926C-272F398477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344A3-A1BA-1E41-9D9E-67BBB2C9DBA3}"/>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6AFD0BFB-4B13-4840-81B1-25F91C4E7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1E765-09E0-A143-87B5-4F5920417B94}"/>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1676014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73E6DD-A6A6-3F47-BD25-FBE2115B2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76FD9E-BAD9-F54F-A5B1-80198703CA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3A815-FC1C-7543-A22B-E2E03F9B8D4D}"/>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EFF123A2-94BE-E544-A724-A12350863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0DDE6-5FF1-BB4F-BF03-4AAF13928DEF}"/>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64366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picture containing object&#10;&#10;Description automatically generated">
            <a:extLst>
              <a:ext uri="{FF2B5EF4-FFF2-40B4-BE49-F238E27FC236}">
                <a16:creationId xmlns:a16="http://schemas.microsoft.com/office/drawing/2014/main" id="{B04F08E4-B3BD-AC42-BD7A-410ED9D07171}"/>
              </a:ext>
            </a:extLst>
          </p:cNvPr>
          <p:cNvPicPr>
            <a:picLocks noChangeAspect="1"/>
          </p:cNvPicPr>
          <p:nvPr userDrawn="1"/>
        </p:nvPicPr>
        <p:blipFill>
          <a:blip r:embed="rId2"/>
          <a:stretch>
            <a:fillRect/>
          </a:stretch>
        </p:blipFill>
        <p:spPr>
          <a:xfrm>
            <a:off x="0" y="0"/>
            <a:ext cx="12180094" cy="6858000"/>
          </a:xfrm>
          <a:prstGeom prst="rect">
            <a:avLst/>
          </a:prstGeom>
        </p:spPr>
      </p:pic>
      <p:sp>
        <p:nvSpPr>
          <p:cNvPr id="2" name="Title 1">
            <a:extLst>
              <a:ext uri="{FF2B5EF4-FFF2-40B4-BE49-F238E27FC236}">
                <a16:creationId xmlns:a16="http://schemas.microsoft.com/office/drawing/2014/main" id="{4E84E9F0-0B44-614E-8873-F4784DEBBD54}"/>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CCEEDD4-EB05-AE41-A158-2C5ADAD37E6D}"/>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C40433D-92C1-3548-A72A-403642B252CC}"/>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A9615B78-8778-1142-AC27-87253C802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ED9E0-F9A7-C843-B5F1-E91D1066315D}"/>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2204155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A9DF-D5CB-244E-8386-E7A3D3CCD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4A25BA-BD06-994A-8889-E44A1AEBB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F74740-70DA-6844-B857-AC45C7F526E9}"/>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F4A71C1F-6434-A048-998A-38E83F807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8428C-EF26-7B40-A105-6F2CD9A7B701}"/>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363680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EEFC-47F8-E648-B8C4-B8F18D369D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9C2D08-7C22-6541-BCDA-E888F90EE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B3013E-30D3-6A4B-9E06-F5BB943979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C7FA8-58D0-5C44-A302-4EDADA02222D}"/>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6" name="Footer Placeholder 5">
            <a:extLst>
              <a:ext uri="{FF2B5EF4-FFF2-40B4-BE49-F238E27FC236}">
                <a16:creationId xmlns:a16="http://schemas.microsoft.com/office/drawing/2014/main" id="{CE4E580D-FA3A-3843-9592-5E354C262E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2E8FB-8C18-A14F-AD53-0DA32E67434B}"/>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32615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4630-0124-E949-A891-E66B679F1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793D35-2CB3-EA4B-9F10-5C0353E87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2CAC4-9A94-744A-8CF5-C8A1F9FA11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E43F1C-32A2-FB48-B7FB-749D77AE6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E92EE6-8740-4242-BBBB-16519360BF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425693-3A08-2246-9448-8BAF2832B507}"/>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8" name="Footer Placeholder 7">
            <a:extLst>
              <a:ext uri="{FF2B5EF4-FFF2-40B4-BE49-F238E27FC236}">
                <a16:creationId xmlns:a16="http://schemas.microsoft.com/office/drawing/2014/main" id="{39F46F04-15D3-8946-A5CB-A7E6641F4C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25D117-3740-0A4B-A949-E6DB3B16A3FA}"/>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183703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05A24-4087-B74A-962B-E6EC0F64E7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EE1A15-B9DD-A840-BF3D-E2D0AC4D9E5A}"/>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4" name="Footer Placeholder 3">
            <a:extLst>
              <a:ext uri="{FF2B5EF4-FFF2-40B4-BE49-F238E27FC236}">
                <a16:creationId xmlns:a16="http://schemas.microsoft.com/office/drawing/2014/main" id="{A7A036B6-4E38-CE4A-A90E-ED8F771472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415FAB-D2A2-5D43-AE3D-B0E7CCEA4749}"/>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238162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79FA12-7187-EC47-A041-3043556C7F62}"/>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3" name="Footer Placeholder 2">
            <a:extLst>
              <a:ext uri="{FF2B5EF4-FFF2-40B4-BE49-F238E27FC236}">
                <a16:creationId xmlns:a16="http://schemas.microsoft.com/office/drawing/2014/main" id="{AD951222-C119-CE4C-BE82-218197F65B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0C936-430F-BE4D-9F8B-B25A2BB4AC48}"/>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283102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611F-C93C-5342-9C9F-D7991F0BB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48FA25-6028-5F4A-9134-28E5B3DC29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26D815-674B-6B49-9719-73B6E882F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A592F5-A899-C540-BC93-25B79180022F}"/>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6" name="Footer Placeholder 5">
            <a:extLst>
              <a:ext uri="{FF2B5EF4-FFF2-40B4-BE49-F238E27FC236}">
                <a16:creationId xmlns:a16="http://schemas.microsoft.com/office/drawing/2014/main" id="{D962ED4C-79E1-A545-8C2F-3393DF270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4B3AA-F136-3E4D-8149-33F68B471063}"/>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71918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4F31-7EAB-904A-B00F-63E125AD2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959E3E-D255-9B40-9D93-287085951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2D5376-D7C3-424B-856A-B5ECA505F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5C5FF-4756-A94F-B244-ED65B1C5F61E}"/>
              </a:ext>
            </a:extLst>
          </p:cNvPr>
          <p:cNvSpPr>
            <a:spLocks noGrp="1"/>
          </p:cNvSpPr>
          <p:nvPr>
            <p:ph type="dt" sz="half" idx="10"/>
          </p:nvPr>
        </p:nvSpPr>
        <p:spPr/>
        <p:txBody>
          <a:bodyPr/>
          <a:lstStyle/>
          <a:p>
            <a:fld id="{C71B1E70-DAAC-C640-B247-4642D380FD86}" type="datetimeFigureOut">
              <a:rPr lang="en-US" smtClean="0"/>
              <a:t>6/11/19</a:t>
            </a:fld>
            <a:endParaRPr lang="en-US"/>
          </a:p>
        </p:txBody>
      </p:sp>
      <p:sp>
        <p:nvSpPr>
          <p:cNvPr id="6" name="Footer Placeholder 5">
            <a:extLst>
              <a:ext uri="{FF2B5EF4-FFF2-40B4-BE49-F238E27FC236}">
                <a16:creationId xmlns:a16="http://schemas.microsoft.com/office/drawing/2014/main" id="{AF4DB4C8-7FA5-4E46-8DEE-367DCC7AD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61911-AD9C-F842-B2A2-AAB279E9B555}"/>
              </a:ext>
            </a:extLst>
          </p:cNvPr>
          <p:cNvSpPr>
            <a:spLocks noGrp="1"/>
          </p:cNvSpPr>
          <p:nvPr>
            <p:ph type="sldNum" sz="quarter" idx="12"/>
          </p:nvPr>
        </p:nvSpPr>
        <p:spPr/>
        <p:txBody>
          <a:bodyPr/>
          <a:lstStyle/>
          <a:p>
            <a:fld id="{2B82BAA2-0493-0C42-85EB-B99AD4AD800A}" type="slidenum">
              <a:rPr lang="en-US" smtClean="0"/>
              <a:t>‹#›</a:t>
            </a:fld>
            <a:endParaRPr lang="en-US"/>
          </a:p>
        </p:txBody>
      </p:sp>
    </p:spTree>
    <p:extLst>
      <p:ext uri="{BB962C8B-B14F-4D97-AF65-F5344CB8AC3E}">
        <p14:creationId xmlns:p14="http://schemas.microsoft.com/office/powerpoint/2010/main" val="47940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D0CE38-14D4-0F4B-9F17-504B8C97D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84DFB4-30E1-2A40-B6A3-0A804EA81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93D03-0B4F-384D-9458-12067D6A2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B1E70-DAAC-C640-B247-4642D380FD86}" type="datetimeFigureOut">
              <a:rPr lang="en-US" smtClean="0"/>
              <a:t>6/11/19</a:t>
            </a:fld>
            <a:endParaRPr lang="en-US"/>
          </a:p>
        </p:txBody>
      </p:sp>
      <p:sp>
        <p:nvSpPr>
          <p:cNvPr id="5" name="Footer Placeholder 4">
            <a:extLst>
              <a:ext uri="{FF2B5EF4-FFF2-40B4-BE49-F238E27FC236}">
                <a16:creationId xmlns:a16="http://schemas.microsoft.com/office/drawing/2014/main" id="{5C509537-88AA-B14B-B3B5-4764042EE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B8A081-603F-1745-BD53-96B1FBE97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2BAA2-0493-0C42-85EB-B99AD4AD800A}" type="slidenum">
              <a:rPr lang="en-US" smtClean="0"/>
              <a:t>‹#›</a:t>
            </a:fld>
            <a:endParaRPr lang="en-US"/>
          </a:p>
        </p:txBody>
      </p:sp>
    </p:spTree>
    <p:extLst>
      <p:ext uri="{BB962C8B-B14F-4D97-AF65-F5344CB8AC3E}">
        <p14:creationId xmlns:p14="http://schemas.microsoft.com/office/powerpoint/2010/main" val="83667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B1D3-26A7-814B-AEFB-2E84CDAA806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7B3C065-B5E6-C64D-90BE-A7F89EAE5A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508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30F-58A4-994D-BC82-202153F48601}"/>
              </a:ext>
            </a:extLst>
          </p:cNvPr>
          <p:cNvSpPr>
            <a:spLocks noGrp="1"/>
          </p:cNvSpPr>
          <p:nvPr>
            <p:ph type="title"/>
          </p:nvPr>
        </p:nvSpPr>
        <p:spPr/>
        <p:txBody>
          <a:bodyPr/>
          <a:lstStyle/>
          <a:p>
            <a:r>
              <a:rPr lang="en-US" dirty="0"/>
              <a:t>Understanding Miracles</a:t>
            </a:r>
          </a:p>
        </p:txBody>
      </p:sp>
      <p:sp>
        <p:nvSpPr>
          <p:cNvPr id="3" name="Content Placeholder 2">
            <a:extLst>
              <a:ext uri="{FF2B5EF4-FFF2-40B4-BE49-F238E27FC236}">
                <a16:creationId xmlns:a16="http://schemas.microsoft.com/office/drawing/2014/main" id="{467F8174-4E07-F74B-8410-F386383B2B81}"/>
              </a:ext>
            </a:extLst>
          </p:cNvPr>
          <p:cNvSpPr>
            <a:spLocks noGrp="1"/>
          </p:cNvSpPr>
          <p:nvPr>
            <p:ph idx="1"/>
          </p:nvPr>
        </p:nvSpPr>
        <p:spPr/>
        <p:txBody>
          <a:bodyPr>
            <a:normAutofit/>
          </a:bodyPr>
          <a:lstStyle/>
          <a:p>
            <a:r>
              <a:rPr lang="en-US" dirty="0"/>
              <a:t>Miracles are simply defined as “supernatural acts by God.”</a:t>
            </a:r>
          </a:p>
          <a:p>
            <a:r>
              <a:rPr lang="en-US" dirty="0"/>
              <a:t>Miracles were purposeful</a:t>
            </a:r>
          </a:p>
          <a:p>
            <a:r>
              <a:rPr lang="en-US" dirty="0"/>
              <a:t>They are verifiable based on eyewitness testimony</a:t>
            </a:r>
          </a:p>
          <a:p>
            <a:r>
              <a:rPr lang="en-US" dirty="0"/>
              <a:t>They are probable if we accept a supernatural God</a:t>
            </a:r>
          </a:p>
          <a:p>
            <a:r>
              <a:rPr lang="en-US" dirty="0"/>
              <a:t>They are undeniable if we accept the inspiration of Scripture</a:t>
            </a:r>
          </a:p>
          <a:p>
            <a:r>
              <a:rPr lang="en-US" dirty="0"/>
              <a:t>They are faith-building when we see they are logically true</a:t>
            </a:r>
          </a:p>
          <a:p>
            <a:endParaRPr lang="en-US" dirty="0"/>
          </a:p>
          <a:p>
            <a:endParaRPr lang="en-US" dirty="0"/>
          </a:p>
        </p:txBody>
      </p:sp>
    </p:spTree>
    <p:extLst>
      <p:ext uri="{BB962C8B-B14F-4D97-AF65-F5344CB8AC3E}">
        <p14:creationId xmlns:p14="http://schemas.microsoft.com/office/powerpoint/2010/main" val="128056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36089-5D52-2442-A167-4713DAFFF2F8}"/>
              </a:ext>
            </a:extLst>
          </p:cNvPr>
          <p:cNvSpPr>
            <a:spLocks noGrp="1"/>
          </p:cNvSpPr>
          <p:nvPr>
            <p:ph type="title"/>
          </p:nvPr>
        </p:nvSpPr>
        <p:spPr/>
        <p:txBody>
          <a:bodyPr/>
          <a:lstStyle/>
          <a:p>
            <a:r>
              <a:rPr lang="en-US" dirty="0"/>
              <a:t>God Options</a:t>
            </a:r>
          </a:p>
        </p:txBody>
      </p:sp>
      <p:sp>
        <p:nvSpPr>
          <p:cNvPr id="3" name="Content Placeholder 2">
            <a:extLst>
              <a:ext uri="{FF2B5EF4-FFF2-40B4-BE49-F238E27FC236}">
                <a16:creationId xmlns:a16="http://schemas.microsoft.com/office/drawing/2014/main" id="{AF87E5A2-4566-874A-9CD9-3A47CA473906}"/>
              </a:ext>
            </a:extLst>
          </p:cNvPr>
          <p:cNvSpPr>
            <a:spLocks noGrp="1"/>
          </p:cNvSpPr>
          <p:nvPr>
            <p:ph idx="1"/>
          </p:nvPr>
        </p:nvSpPr>
        <p:spPr>
          <a:xfrm>
            <a:off x="838200" y="1825625"/>
            <a:ext cx="10515600" cy="3381806"/>
          </a:xfrm>
        </p:spPr>
        <p:txBody>
          <a:bodyPr numCol="2">
            <a:normAutofit/>
          </a:bodyPr>
          <a:lstStyle/>
          <a:p>
            <a:r>
              <a:rPr lang="en-US" dirty="0"/>
              <a:t>An unknown God</a:t>
            </a:r>
          </a:p>
          <a:p>
            <a:r>
              <a:rPr lang="en-US" dirty="0"/>
              <a:t>An inactive God</a:t>
            </a:r>
          </a:p>
          <a:p>
            <a:r>
              <a:rPr lang="en-US" dirty="0"/>
              <a:t>An impersonal God</a:t>
            </a:r>
          </a:p>
          <a:p>
            <a:r>
              <a:rPr lang="en-US" dirty="0"/>
              <a:t>A life force</a:t>
            </a:r>
          </a:p>
          <a:p>
            <a:r>
              <a:rPr lang="en-US" dirty="0"/>
              <a:t>A subjective God</a:t>
            </a:r>
          </a:p>
          <a:p>
            <a:r>
              <a:rPr lang="en-US" dirty="0"/>
              <a:t>A beneficent God</a:t>
            </a:r>
          </a:p>
          <a:p>
            <a:r>
              <a:rPr lang="en-US" dirty="0"/>
              <a:t>A dependent God</a:t>
            </a:r>
          </a:p>
          <a:p>
            <a:r>
              <a:rPr lang="en-US" dirty="0"/>
              <a:t>A myriad of polytheistic gods</a:t>
            </a:r>
          </a:p>
          <a:p>
            <a:r>
              <a:rPr lang="en-US" dirty="0"/>
              <a:t>A judgmental God</a:t>
            </a:r>
          </a:p>
          <a:p>
            <a:r>
              <a:rPr lang="en-US" dirty="0"/>
              <a:t>An authoritative God</a:t>
            </a:r>
          </a:p>
          <a:p>
            <a:r>
              <a:rPr lang="en-US" dirty="0"/>
              <a:t>A strict God</a:t>
            </a:r>
          </a:p>
          <a:p>
            <a:r>
              <a:rPr lang="en-US" dirty="0"/>
              <a:t>A personal and active God</a:t>
            </a:r>
          </a:p>
        </p:txBody>
      </p:sp>
    </p:spTree>
    <p:extLst>
      <p:ext uri="{BB962C8B-B14F-4D97-AF65-F5344CB8AC3E}">
        <p14:creationId xmlns:p14="http://schemas.microsoft.com/office/powerpoint/2010/main" val="72507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9BFC-D7B8-B746-8414-463522492B0F}"/>
              </a:ext>
            </a:extLst>
          </p:cNvPr>
          <p:cNvSpPr>
            <a:spLocks noGrp="1"/>
          </p:cNvSpPr>
          <p:nvPr>
            <p:ph type="title"/>
          </p:nvPr>
        </p:nvSpPr>
        <p:spPr/>
        <p:txBody>
          <a:bodyPr/>
          <a:lstStyle/>
          <a:p>
            <a:r>
              <a:rPr lang="en-US" dirty="0"/>
              <a:t>Are Miracles Necessary? </a:t>
            </a:r>
          </a:p>
        </p:txBody>
      </p:sp>
      <p:sp>
        <p:nvSpPr>
          <p:cNvPr id="3" name="Content Placeholder 2">
            <a:extLst>
              <a:ext uri="{FF2B5EF4-FFF2-40B4-BE49-F238E27FC236}">
                <a16:creationId xmlns:a16="http://schemas.microsoft.com/office/drawing/2014/main" id="{FE560139-7B00-834F-950E-CC48163BC554}"/>
              </a:ext>
            </a:extLst>
          </p:cNvPr>
          <p:cNvSpPr>
            <a:spLocks noGrp="1"/>
          </p:cNvSpPr>
          <p:nvPr>
            <p:ph idx="1"/>
          </p:nvPr>
        </p:nvSpPr>
        <p:spPr/>
        <p:txBody>
          <a:bodyPr/>
          <a:lstStyle/>
          <a:p>
            <a:r>
              <a:rPr lang="en-US" dirty="0"/>
              <a:t>Miracles reveal the involvement of God</a:t>
            </a:r>
          </a:p>
          <a:p>
            <a:r>
              <a:rPr lang="en-US" dirty="0"/>
              <a:t>Miracles reveal the will of God</a:t>
            </a:r>
          </a:p>
          <a:p>
            <a:r>
              <a:rPr lang="en-US" dirty="0"/>
              <a:t>Miracles reveal the character of God</a:t>
            </a:r>
          </a:p>
          <a:p>
            <a:r>
              <a:rPr lang="en-US" dirty="0"/>
              <a:t>Miracles reveal the personal nature of God</a:t>
            </a:r>
          </a:p>
          <a:p>
            <a:r>
              <a:rPr lang="en-US" dirty="0"/>
              <a:t>Miracles reveal the activity of God</a:t>
            </a:r>
          </a:p>
          <a:p>
            <a:r>
              <a:rPr lang="en-US" dirty="0"/>
              <a:t>Miracles reveal God’s desire to be known</a:t>
            </a:r>
          </a:p>
          <a:p>
            <a:endParaRPr lang="en-US" dirty="0"/>
          </a:p>
        </p:txBody>
      </p:sp>
    </p:spTree>
    <p:extLst>
      <p:ext uri="{BB962C8B-B14F-4D97-AF65-F5344CB8AC3E}">
        <p14:creationId xmlns:p14="http://schemas.microsoft.com/office/powerpoint/2010/main" val="249482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B1D3-26A7-814B-AEFB-2E84CDAA806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7B3C065-B5E6-C64D-90BE-A7F89EAE5A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8643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426</Words>
  <Application>Microsoft Office PowerPoint</Application>
  <PresentationFormat>Widescreen</PresentationFormat>
  <Paragraphs>52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Understanding Miracles</vt:lpstr>
      <vt:lpstr>God Options</vt:lpstr>
      <vt:lpstr>Are Miracles Necessary?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Joseph Shanks</cp:lastModifiedBy>
  <cp:revision>6</cp:revision>
  <dcterms:created xsi:type="dcterms:W3CDTF">2019-06-04T04:33:21Z</dcterms:created>
  <dcterms:modified xsi:type="dcterms:W3CDTF">2019-06-11T21:02:07Z</dcterms:modified>
</cp:coreProperties>
</file>