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57230"/>
  </p:normalViewPr>
  <p:slideViewPr>
    <p:cSldViewPr snapToGrid="0" snapToObjects="1">
      <p:cViewPr varScale="1">
        <p:scale>
          <a:sx n="61" d="100"/>
          <a:sy n="61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6" d="100"/>
          <a:sy n="86" d="100"/>
        </p:scale>
        <p:origin x="3928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573F908-598C-B04A-9B5C-6EE6B65A76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412281-BCA0-DB45-BDA1-170380FB941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3BB98C-AA9E-0249-8E91-61F1B9071C31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B2929D-E4F7-3C43-9892-531BF150EC7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5A3E4B-D319-2D4D-B9C3-3B4F1F7DD65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FD47F3-764F-6A4A-BBCB-52DD0F9EF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61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F6114C-993D-BA45-AF90-34C2BD884F6D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5A7E-1B50-BA49-945C-F9BB40937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179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David vows with Jonathan (1 Samuel 20.14-17)</a:t>
            </a:r>
          </a:p>
          <a:p>
            <a:r>
              <a:rPr lang="en-US" dirty="0"/>
              <a:t>Jonathan is killed (1 Samuel 31.1-2)</a:t>
            </a:r>
          </a:p>
          <a:p>
            <a:r>
              <a:rPr lang="en-US" dirty="0"/>
              <a:t>Jonathan had a son (2 Samuel 4.1-4)</a:t>
            </a:r>
          </a:p>
          <a:p>
            <a:r>
              <a:rPr lang="en-US" dirty="0"/>
              <a:t>David remembers his vow (2 Samuel 9.1, 5-13)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675A7E-1B50-BA49-945C-F9BB40937E5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52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Mephibosheth betrays David (2 Samuel 16.1-4)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675A7E-1B50-BA49-945C-F9BB40937E5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35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David hears a story from Mephibosheth that causes David to split the inheritance between </a:t>
            </a:r>
            <a:r>
              <a:rPr lang="en-US" dirty="0" err="1"/>
              <a:t>Ziba</a:t>
            </a:r>
            <a:r>
              <a:rPr lang="en-US" dirty="0"/>
              <a:t> and Mephibosheth (2 Samuel 19.24-30)</a:t>
            </a:r>
          </a:p>
          <a:p>
            <a:r>
              <a:rPr lang="en-US" dirty="0"/>
              <a:t>David continued to spare Mephibosheth even after his betrayal and David took away his inheritance (2 Samuel 21.1-9)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675A7E-1B50-BA49-945C-F9BB40937E5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34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1762E-5E91-BF48-8BF4-EF61F2E924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6D8C34-83D6-2045-98B6-7E80603EEE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D6491-1632-C64D-AE7D-22FCEB059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8CA7-04E6-774D-A921-EC437C1277EA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093017-DEEC-2D4F-B5F6-9B3BEB52D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15C6E8-D337-D440-8D06-153EDA76E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5060-2954-9748-B207-5BB5E4AAED4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picture containing nature&#10;&#10;Description automatically generated">
            <a:extLst>
              <a:ext uri="{FF2B5EF4-FFF2-40B4-BE49-F238E27FC236}">
                <a16:creationId xmlns:a16="http://schemas.microsoft.com/office/drawing/2014/main" id="{A508254B-D696-2D46-BFA3-DA6BD3F1C0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8009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238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A8F22-5F0B-B943-A61D-115AA8B77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FD8857-3ECF-3D44-9CD3-9E3F62D752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373B6-90E4-F949-8533-CB6A0AE52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8CA7-04E6-774D-A921-EC437C1277EA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82B0FF-C618-494F-84D7-EBA359451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9FC4B-C026-4547-BFED-BD2FC130B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5060-2954-9748-B207-5BB5E4AAE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450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783934-70DF-D949-BD8A-1D11720BA7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3DDC1B-EFC9-BE46-9104-18BF186218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67DDF-E363-924C-8EA3-647269B33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8CA7-04E6-774D-A921-EC437C1277EA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4F8741-CA31-444D-9C73-B81EF4A1B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652F37-BED3-A44F-AC93-749713CD7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5060-2954-9748-B207-5BB5E4AAE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673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E1CC4B2-8AD8-D844-A618-FBEAD7A332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647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883F882-CF06-9142-99A7-55A9554A3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6DEE3-2C61-FE4C-A879-9325AF222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C3733-B94E-954C-8818-901A39D23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8CA7-04E6-774D-A921-EC437C1277EA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2488F-51E2-4E41-AFDC-69E842B95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A8F70F-9B76-6047-8A36-5256C006A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5060-2954-9748-B207-5BB5E4AAE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672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C76FD-9E92-4343-B45D-BB846BE9D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2459E0-C90E-744D-8964-64C0A00B5A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3E2C9-2ABB-5B4D-8957-81E2A679E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8CA7-04E6-774D-A921-EC437C1277EA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E9C24-58EB-D146-98DD-5A10B5B6A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476A50-251D-B843-825A-DD7EFCA6F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5060-2954-9748-B207-5BB5E4AAE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15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7F4C8-2376-7340-BCDF-B2BE59A5C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69203-1604-3147-830A-588629985F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24493F-E8D3-6949-BC4A-A3CE14E391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C08380-0173-CF4D-BF90-8F024E550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8CA7-04E6-774D-A921-EC437C1277EA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BBA13-F5BD-8F41-887F-D0D15477D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8A773B-23E5-2B4E-AF94-C46558957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5060-2954-9748-B207-5BB5E4AAE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184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FDE90-761D-AB4E-8D92-2B708E9C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F4ED2D-1E64-3542-BA45-BD6EA2707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12D39A-1B0A-F24A-97C0-E3DF6FECB4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6E1147-8151-9B41-98D1-0A285D7D48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117915-AA4B-E446-8870-92C0D645BB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1418CB-56D5-894F-BFC7-071FF3C2E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8CA7-04E6-774D-A921-EC437C1277EA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5A6B54-399F-DA43-A19E-672209C64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7CF1B-0EB3-C743-BE1C-A36218F8B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5060-2954-9748-B207-5BB5E4AAE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84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798AD-C548-1F42-90D8-A8E94F98D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8A431E-AD82-7D48-93E7-30C9FDAF4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8CA7-04E6-774D-A921-EC437C1277EA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ACAF35-7D86-7B46-8EFC-17CCB9D1A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115C1E-511A-F54D-8241-F4478D79A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5060-2954-9748-B207-5BB5E4AAE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39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C42984-9C75-E94A-9845-1D1FB37A6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8CA7-04E6-774D-A921-EC437C1277EA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0607C5-8E70-D946-9CD3-0F3876930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782A18-B5AE-F648-ADDA-39A6DB9C6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5060-2954-9748-B207-5BB5E4AAE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345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58D5A-9725-7C4F-A1F0-6AEA57874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B2DBF-9559-B944-B978-FC05379DE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B051D7-2E8C-7741-8A8D-56C3B044F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02D9F0-9542-5149-BA9D-22DE73BF0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8CA7-04E6-774D-A921-EC437C1277EA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7FF715-4D79-E34C-A771-1C853A347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9E93EC-2E3E-C046-BFA5-2EFDC0697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5060-2954-9748-B207-5BB5E4AAE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79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447C1-63A6-6546-9142-867B729F3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336D7D-D77C-1F47-A8C1-0CBEBE0FCA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3487D9-E10C-E64C-8553-D0669E5B01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4A9182-5CBE-714C-B339-672BA6857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8CA7-04E6-774D-A921-EC437C1277EA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3148F7-25D0-1D4B-A4B1-DD23859A2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48A614-4292-6449-839B-8B55306B2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5060-2954-9748-B207-5BB5E4AAE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01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F6933F-2D52-0F4B-B8B5-6D6878510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E387C6-C97A-5143-9A34-67C38D1E7E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4B1CD-D5FC-3F49-BDBD-46694A0FB9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08CA7-04E6-774D-A921-EC437C1277EA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98941A-73D9-644B-9043-324402FDAF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EC292-C37F-244F-BB4A-923C6C8433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A5060-2954-9748-B207-5BB5E4AAE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38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79E7B-6159-6440-9FBD-659CADC56B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A0A368-9A26-C14E-A2BB-32DEFFA581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187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9FE4E-E1BF-9740-B9B1-88BCC10D0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Picture of Redemption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F1B3B-E2F7-F14D-A902-259A1D861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relational</a:t>
            </a:r>
          </a:p>
          <a:p>
            <a:r>
              <a:rPr lang="en-US" dirty="0"/>
              <a:t>Is restoration</a:t>
            </a:r>
          </a:p>
          <a:p>
            <a:r>
              <a:rPr lang="en-US" dirty="0"/>
              <a:t>Is relinquishing</a:t>
            </a:r>
          </a:p>
          <a:p>
            <a:r>
              <a:rPr lang="en-US" dirty="0"/>
              <a:t>Is reinventing</a:t>
            </a:r>
          </a:p>
          <a:p>
            <a:r>
              <a:rPr lang="en-US" dirty="0"/>
              <a:t>Is refocusing</a:t>
            </a:r>
          </a:p>
        </p:txBody>
      </p:sp>
    </p:spTree>
    <p:extLst>
      <p:ext uri="{BB962C8B-B14F-4D97-AF65-F5344CB8AC3E}">
        <p14:creationId xmlns:p14="http://schemas.microsoft.com/office/powerpoint/2010/main" val="404937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D4667-D1F1-364D-BB07-8B005F945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Picture of Rejection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53825-35E6-AD47-B8C7-D0F1E12C6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Redemption must be appreciated</a:t>
            </a:r>
          </a:p>
          <a:p>
            <a:r>
              <a:rPr lang="en-US" dirty="0"/>
              <a:t>Redemption should create loyalty and servitude</a:t>
            </a:r>
          </a:p>
          <a:p>
            <a:r>
              <a:rPr lang="en-US" dirty="0"/>
              <a:t>Redemption is not permanent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030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B3D44-9417-4F48-B192-03047415E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Picture of Re-Redemption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4B81C-D5B4-7A49-96ED-7D70792AE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Redemption is for those who don’t deserve it</a:t>
            </a:r>
          </a:p>
          <a:p>
            <a:r>
              <a:rPr lang="en-US" dirty="0"/>
              <a:t>Redemption is based on the grace of the giver</a:t>
            </a:r>
          </a:p>
          <a:p>
            <a:r>
              <a:rPr lang="en-US" dirty="0"/>
              <a:t>Redemption is repeatable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479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46B24-B54A-9149-8C19-8018887ED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God’s Redemption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3A861-B99D-3845-B59B-686AC0E0B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His redemption is for those who don’t deserve it, and based on His grace</a:t>
            </a:r>
          </a:p>
          <a:p>
            <a:r>
              <a:rPr lang="en-US" dirty="0"/>
              <a:t>His redemption is relational, restoring, relinquishing, reinventing, and refocusing</a:t>
            </a:r>
          </a:p>
          <a:p>
            <a:r>
              <a:rPr lang="en-US" dirty="0"/>
              <a:t>His redemption should be appreciate, and create loyalty and servitude</a:t>
            </a:r>
          </a:p>
          <a:p>
            <a:r>
              <a:rPr lang="en-US" dirty="0"/>
              <a:t>His redemption is not permanent, but is repeatable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05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79E7B-6159-6440-9FBD-659CADC56B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A0A368-9A26-C14E-A2BB-32DEFFA581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766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196</Words>
  <Application>Microsoft Office PowerPoint</Application>
  <PresentationFormat>Widescreen</PresentationFormat>
  <Paragraphs>30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A Picture of Redemption</vt:lpstr>
      <vt:lpstr>A Picture of Rejection</vt:lpstr>
      <vt:lpstr>A Picture of Re-Redemption</vt:lpstr>
      <vt:lpstr>God’s Redemption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Shanks</dc:creator>
  <cp:lastModifiedBy>Prattmont Projector</cp:lastModifiedBy>
  <cp:revision>5</cp:revision>
  <dcterms:created xsi:type="dcterms:W3CDTF">2019-06-05T11:00:08Z</dcterms:created>
  <dcterms:modified xsi:type="dcterms:W3CDTF">2019-06-14T01:24:55Z</dcterms:modified>
</cp:coreProperties>
</file>