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9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2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3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86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1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9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3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2B4688F8-D5B8-462F-9E6E-C9039AE79416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C0D0820-F0B0-4A9B-A13B-4AC2019C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E41A99-B3AF-4C8A-BEB1-829A98AE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Time for some self examination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71EC68-47C3-4241-8EB0-958B35F42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Colossians 4:12-13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Titus 2:11-14</a:t>
            </a:r>
          </a:p>
        </p:txBody>
      </p:sp>
    </p:spTree>
    <p:extLst>
      <p:ext uri="{BB962C8B-B14F-4D97-AF65-F5344CB8AC3E}">
        <p14:creationId xmlns:p14="http://schemas.microsoft.com/office/powerpoint/2010/main" val="253318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D87F8-7968-47A1-9D2C-B9304F75D8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Good news for the lukewarm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F62D5-65D4-4791-8989-196E3272A1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3:14-21</a:t>
            </a:r>
          </a:p>
        </p:txBody>
      </p:sp>
    </p:spTree>
    <p:extLst>
      <p:ext uri="{BB962C8B-B14F-4D97-AF65-F5344CB8AC3E}">
        <p14:creationId xmlns:p14="http://schemas.microsoft.com/office/powerpoint/2010/main" val="341523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E41A99-B3AF-4C8A-BEB1-829A98AE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Areas in which we may be lukewarm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71EC68-47C3-4241-8EB0-958B35F42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Attendance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Giving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Doing good works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Teaching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Can it be seen in our children?</a:t>
            </a:r>
          </a:p>
        </p:txBody>
      </p:sp>
    </p:spTree>
    <p:extLst>
      <p:ext uri="{BB962C8B-B14F-4D97-AF65-F5344CB8AC3E}">
        <p14:creationId xmlns:p14="http://schemas.microsoft.com/office/powerpoint/2010/main" val="223878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E41A99-B3AF-4C8A-BEB1-829A98AE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71EC68-47C3-4241-8EB0-958B35F42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429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“Only fear the Lord, and serve Him in truth </a:t>
            </a:r>
            <a:r>
              <a:rPr 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all your heart</a:t>
            </a: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; for consider what great things He has done for you” (1 Samuel 12:24)</a:t>
            </a:r>
          </a:p>
        </p:txBody>
      </p:sp>
    </p:spTree>
    <p:extLst>
      <p:ext uri="{BB962C8B-B14F-4D97-AF65-F5344CB8AC3E}">
        <p14:creationId xmlns:p14="http://schemas.microsoft.com/office/powerpoint/2010/main" val="63284079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33</TotalTime>
  <Words>70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Lucida Sans Unicode</vt:lpstr>
      <vt:lpstr>Basis</vt:lpstr>
      <vt:lpstr>Time for some self examination</vt:lpstr>
      <vt:lpstr>Good news for the lukewarm</vt:lpstr>
      <vt:lpstr>Areas in which we may be lukewarm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for some self examination</dc:title>
  <dc:creator>William Gibson</dc:creator>
  <cp:lastModifiedBy>William Gibson</cp:lastModifiedBy>
  <cp:revision>3</cp:revision>
  <dcterms:created xsi:type="dcterms:W3CDTF">2019-05-03T17:26:20Z</dcterms:created>
  <dcterms:modified xsi:type="dcterms:W3CDTF">2019-05-03T18:00:17Z</dcterms:modified>
</cp:coreProperties>
</file>