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13"/>
  </p:handoutMasterIdLst>
  <p:sldIdLst>
    <p:sldId id="256" r:id="rId2"/>
    <p:sldId id="257" r:id="rId3"/>
    <p:sldId id="258" r:id="rId4"/>
    <p:sldId id="259" r:id="rId5"/>
    <p:sldId id="260" r:id="rId6"/>
    <p:sldId id="261" r:id="rId7"/>
    <p:sldId id="266" r:id="rId8"/>
    <p:sldId id="262" r:id="rId9"/>
    <p:sldId id="263" r:id="rId10"/>
    <p:sldId id="264" r:id="rId11"/>
    <p:sldId id="265" r:id="rId12"/>
  </p:sldIdLst>
  <p:sldSz cx="9144000" cy="6858000" type="screen4x3"/>
  <p:notesSz cx="6858000" cy="8961438"/>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5" autoAdjust="0"/>
    <p:restoredTop sz="94728" autoAdjust="0"/>
  </p:normalViewPr>
  <p:slideViewPr>
    <p:cSldViewPr>
      <p:cViewPr varScale="1">
        <p:scale>
          <a:sx n="104" d="100"/>
          <a:sy n="104" d="100"/>
        </p:scale>
        <p:origin x="174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5123" name="Rectangle 3"/>
          <p:cNvSpPr>
            <a:spLocks noGrp="1" noChangeArrowheads="1"/>
          </p:cNvSpPr>
          <p:nvPr>
            <p:ph type="dt" sz="quarter" idx="1"/>
          </p:nvPr>
        </p:nvSpPr>
        <p:spPr bwMode="auto">
          <a:xfrm>
            <a:off x="3886200" y="0"/>
            <a:ext cx="2971800"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5124" name="Rectangle 4"/>
          <p:cNvSpPr>
            <a:spLocks noGrp="1" noChangeArrowheads="1"/>
          </p:cNvSpPr>
          <p:nvPr>
            <p:ph type="ftr" sz="quarter" idx="2"/>
          </p:nvPr>
        </p:nvSpPr>
        <p:spPr bwMode="auto">
          <a:xfrm>
            <a:off x="0" y="8513763"/>
            <a:ext cx="2971800"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5125" name="Rectangle 5"/>
          <p:cNvSpPr>
            <a:spLocks noGrp="1" noChangeArrowheads="1"/>
          </p:cNvSpPr>
          <p:nvPr>
            <p:ph type="sldNum" sz="quarter" idx="3"/>
          </p:nvPr>
        </p:nvSpPr>
        <p:spPr bwMode="auto">
          <a:xfrm>
            <a:off x="3886200" y="8513763"/>
            <a:ext cx="2971800"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6E586CA-5A18-41D1-BA9E-F6704480FC0B}" type="slidenum">
              <a:rPr lang="en-US" altLang="en-US"/>
              <a:pPr/>
              <a:t>‹#›</a:t>
            </a:fld>
            <a:endParaRPr lang="en-US" altLang="en-US"/>
          </a:p>
        </p:txBody>
      </p:sp>
    </p:spTree>
    <p:extLst>
      <p:ext uri="{BB962C8B-B14F-4D97-AF65-F5344CB8AC3E}">
        <p14:creationId xmlns:p14="http://schemas.microsoft.com/office/powerpoint/2010/main" val="10746042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685800" y="685800"/>
            <a:ext cx="7772400" cy="2127250"/>
          </a:xfrm>
        </p:spPr>
        <p:txBody>
          <a:bodyPr/>
          <a:lstStyle>
            <a:lvl1pPr algn="ctr">
              <a:defRPr sz="5800"/>
            </a:lvl1pPr>
          </a:lstStyle>
          <a:p>
            <a:pPr lvl="0"/>
            <a:r>
              <a:rPr lang="en-US" altLang="en-US" noProof="0"/>
              <a:t>Click to edit Master title style</a:t>
            </a:r>
          </a:p>
        </p:txBody>
      </p:sp>
      <p:sp>
        <p:nvSpPr>
          <p:cNvPr id="22531"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pPr lvl="0"/>
            <a:r>
              <a:rPr lang="en-US" altLang="en-US" noProof="0"/>
              <a:t>Click to edit Master subtitle style</a:t>
            </a:r>
          </a:p>
        </p:txBody>
      </p:sp>
      <p:sp>
        <p:nvSpPr>
          <p:cNvPr id="22532" name="Rectangle 4"/>
          <p:cNvSpPr>
            <a:spLocks noGrp="1" noChangeArrowheads="1"/>
          </p:cNvSpPr>
          <p:nvPr>
            <p:ph type="dt" sz="half" idx="2"/>
          </p:nvPr>
        </p:nvSpPr>
        <p:spPr/>
        <p:txBody>
          <a:bodyPr/>
          <a:lstStyle>
            <a:lvl1pPr>
              <a:defRPr/>
            </a:lvl1pPr>
          </a:lstStyle>
          <a:p>
            <a:endParaRPr lang="en-US" altLang="en-US"/>
          </a:p>
        </p:txBody>
      </p:sp>
      <p:sp>
        <p:nvSpPr>
          <p:cNvPr id="22533" name="Rectangle 5"/>
          <p:cNvSpPr>
            <a:spLocks noGrp="1" noChangeArrowheads="1"/>
          </p:cNvSpPr>
          <p:nvPr>
            <p:ph type="ftr" sz="quarter" idx="3"/>
          </p:nvPr>
        </p:nvSpPr>
        <p:spPr/>
        <p:txBody>
          <a:bodyPr/>
          <a:lstStyle>
            <a:lvl1pPr>
              <a:defRPr/>
            </a:lvl1pPr>
          </a:lstStyle>
          <a:p>
            <a:endParaRPr lang="en-US" altLang="en-US"/>
          </a:p>
        </p:txBody>
      </p:sp>
      <p:sp>
        <p:nvSpPr>
          <p:cNvPr id="22534" name="Rectangle 6"/>
          <p:cNvSpPr>
            <a:spLocks noGrp="1" noChangeArrowheads="1"/>
          </p:cNvSpPr>
          <p:nvPr>
            <p:ph type="sldNum" sz="quarter" idx="4"/>
          </p:nvPr>
        </p:nvSpPr>
        <p:spPr/>
        <p:txBody>
          <a:bodyPr/>
          <a:lstStyle>
            <a:lvl1pPr>
              <a:defRPr/>
            </a:lvl1pPr>
          </a:lstStyle>
          <a:p>
            <a:fld id="{9A0D1337-581F-4D73-816B-DE5F2EB089B3}" type="slidenum">
              <a:rPr lang="en-US" altLang="en-US"/>
              <a:pPr/>
              <a:t>‹#›</a:t>
            </a:fld>
            <a:endParaRPr lang="en-US" altLang="en-US"/>
          </a:p>
        </p:txBody>
      </p:sp>
      <p:grpSp>
        <p:nvGrpSpPr>
          <p:cNvPr id="22535" name="Group 7"/>
          <p:cNvGrpSpPr>
            <a:grpSpLocks/>
          </p:cNvGrpSpPr>
          <p:nvPr/>
        </p:nvGrpSpPr>
        <p:grpSpPr bwMode="auto">
          <a:xfrm>
            <a:off x="228600" y="2889250"/>
            <a:ext cx="8610600" cy="201613"/>
            <a:chOff x="144" y="1680"/>
            <a:chExt cx="5424" cy="144"/>
          </a:xfrm>
        </p:grpSpPr>
        <p:sp>
          <p:nvSpPr>
            <p:cNvPr id="22536" name="Rectangle 8"/>
            <p:cNvSpPr>
              <a:spLocks noChangeArrowheads="1"/>
            </p:cNvSpPr>
            <p:nvPr userDrawn="1"/>
          </p:nvSpPr>
          <p:spPr bwMode="auto">
            <a:xfrm>
              <a:off x="144" y="1680"/>
              <a:ext cx="1808" cy="144"/>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7" name="Rectangle 9"/>
            <p:cNvSpPr>
              <a:spLocks noChangeArrowheads="1"/>
            </p:cNvSpPr>
            <p:nvPr userDrawn="1"/>
          </p:nvSpPr>
          <p:spPr bwMode="auto">
            <a:xfrm>
              <a:off x="1952" y="1680"/>
              <a:ext cx="1808" cy="144"/>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8" name="Rectangle 10"/>
            <p:cNvSpPr>
              <a:spLocks noChangeArrowheads="1"/>
            </p:cNvSpPr>
            <p:nvPr userDrawn="1"/>
          </p:nvSpPr>
          <p:spPr bwMode="auto">
            <a:xfrm>
              <a:off x="3760" y="1680"/>
              <a:ext cx="1808" cy="144"/>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6240E9E-DC8C-4B02-B379-6FE1BB7F5C97}" type="slidenum">
              <a:rPr lang="en-US" altLang="en-US"/>
              <a:pPr/>
              <a:t>‹#›</a:t>
            </a:fld>
            <a:endParaRPr lang="en-US" altLang="en-US"/>
          </a:p>
        </p:txBody>
      </p:sp>
    </p:spTree>
    <p:extLst>
      <p:ext uri="{BB962C8B-B14F-4D97-AF65-F5344CB8AC3E}">
        <p14:creationId xmlns:p14="http://schemas.microsoft.com/office/powerpoint/2010/main" val="2689405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1262A56-0452-4636-A843-B5A28E6A694D}" type="slidenum">
              <a:rPr lang="en-US" altLang="en-US"/>
              <a:pPr/>
              <a:t>‹#›</a:t>
            </a:fld>
            <a:endParaRPr lang="en-US" altLang="en-US"/>
          </a:p>
        </p:txBody>
      </p:sp>
    </p:spTree>
    <p:extLst>
      <p:ext uri="{BB962C8B-B14F-4D97-AF65-F5344CB8AC3E}">
        <p14:creationId xmlns:p14="http://schemas.microsoft.com/office/powerpoint/2010/main" val="1200969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3AFE5E2-7F33-414B-9956-1CFD00C9AC6B}" type="slidenum">
              <a:rPr lang="en-US" altLang="en-US"/>
              <a:pPr/>
              <a:t>‹#›</a:t>
            </a:fld>
            <a:endParaRPr lang="en-US" altLang="en-US"/>
          </a:p>
        </p:txBody>
      </p:sp>
    </p:spTree>
    <p:extLst>
      <p:ext uri="{BB962C8B-B14F-4D97-AF65-F5344CB8AC3E}">
        <p14:creationId xmlns:p14="http://schemas.microsoft.com/office/powerpoint/2010/main" val="1361215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5E5AE74-661B-41B7-B1B9-A89692CA1184}" type="slidenum">
              <a:rPr lang="en-US" altLang="en-US"/>
              <a:pPr/>
              <a:t>‹#›</a:t>
            </a:fld>
            <a:endParaRPr lang="en-US" altLang="en-US"/>
          </a:p>
        </p:txBody>
      </p:sp>
    </p:spTree>
    <p:extLst>
      <p:ext uri="{BB962C8B-B14F-4D97-AF65-F5344CB8AC3E}">
        <p14:creationId xmlns:p14="http://schemas.microsoft.com/office/powerpoint/2010/main" val="880207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CA73FB1-7E2D-4643-B712-8701BB5750D6}" type="slidenum">
              <a:rPr lang="en-US" altLang="en-US"/>
              <a:pPr/>
              <a:t>‹#›</a:t>
            </a:fld>
            <a:endParaRPr lang="en-US" altLang="en-US"/>
          </a:p>
        </p:txBody>
      </p:sp>
    </p:spTree>
    <p:extLst>
      <p:ext uri="{BB962C8B-B14F-4D97-AF65-F5344CB8AC3E}">
        <p14:creationId xmlns:p14="http://schemas.microsoft.com/office/powerpoint/2010/main" val="3427875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E6148BB-8262-4A6A-AD06-54FE502D4C48}" type="slidenum">
              <a:rPr lang="en-US" altLang="en-US"/>
              <a:pPr/>
              <a:t>‹#›</a:t>
            </a:fld>
            <a:endParaRPr lang="en-US" altLang="en-US"/>
          </a:p>
        </p:txBody>
      </p:sp>
    </p:spTree>
    <p:extLst>
      <p:ext uri="{BB962C8B-B14F-4D97-AF65-F5344CB8AC3E}">
        <p14:creationId xmlns:p14="http://schemas.microsoft.com/office/powerpoint/2010/main" val="2333552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C60D38BE-0E9B-4FB4-B1C1-04816B150D0A}" type="slidenum">
              <a:rPr lang="en-US" altLang="en-US"/>
              <a:pPr/>
              <a:t>‹#›</a:t>
            </a:fld>
            <a:endParaRPr lang="en-US" altLang="en-US"/>
          </a:p>
        </p:txBody>
      </p:sp>
    </p:spTree>
    <p:extLst>
      <p:ext uri="{BB962C8B-B14F-4D97-AF65-F5344CB8AC3E}">
        <p14:creationId xmlns:p14="http://schemas.microsoft.com/office/powerpoint/2010/main" val="3329835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42458CDF-FED7-40CE-AFF7-B48BF28FA268}" type="slidenum">
              <a:rPr lang="en-US" altLang="en-US"/>
              <a:pPr/>
              <a:t>‹#›</a:t>
            </a:fld>
            <a:endParaRPr lang="en-US" altLang="en-US"/>
          </a:p>
        </p:txBody>
      </p:sp>
    </p:spTree>
    <p:extLst>
      <p:ext uri="{BB962C8B-B14F-4D97-AF65-F5344CB8AC3E}">
        <p14:creationId xmlns:p14="http://schemas.microsoft.com/office/powerpoint/2010/main" val="2669947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7883F1B-428D-4BA9-9B33-70791AF0CABC}" type="slidenum">
              <a:rPr lang="en-US" altLang="en-US"/>
              <a:pPr/>
              <a:t>‹#›</a:t>
            </a:fld>
            <a:endParaRPr lang="en-US" altLang="en-US"/>
          </a:p>
        </p:txBody>
      </p:sp>
    </p:spTree>
    <p:extLst>
      <p:ext uri="{BB962C8B-B14F-4D97-AF65-F5344CB8AC3E}">
        <p14:creationId xmlns:p14="http://schemas.microsoft.com/office/powerpoint/2010/main" val="960237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DDE4618-860E-4CBA-AC87-32FC74912A7E}" type="slidenum">
              <a:rPr lang="en-US" altLang="en-US"/>
              <a:pPr/>
              <a:t>‹#›</a:t>
            </a:fld>
            <a:endParaRPr lang="en-US" altLang="en-US"/>
          </a:p>
        </p:txBody>
      </p:sp>
    </p:spTree>
    <p:extLst>
      <p:ext uri="{BB962C8B-B14F-4D97-AF65-F5344CB8AC3E}">
        <p14:creationId xmlns:p14="http://schemas.microsoft.com/office/powerpoint/2010/main" val="603352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21507" name="Rectangle 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1508" name="Rectangle 4"/>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atin typeface="+mn-lt"/>
              </a:defRPr>
            </a:lvl1pPr>
          </a:lstStyle>
          <a:p>
            <a:endParaRPr lang="en-US" altLang="en-US"/>
          </a:p>
        </p:txBody>
      </p:sp>
      <p:sp>
        <p:nvSpPr>
          <p:cNvPr id="2150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atin typeface="+mn-lt"/>
              </a:defRPr>
            </a:lvl1pPr>
          </a:lstStyle>
          <a:p>
            <a:endParaRPr lang="en-US" altLang="en-US"/>
          </a:p>
        </p:txBody>
      </p:sp>
      <p:sp>
        <p:nvSpPr>
          <p:cNvPr id="21510" name="Rectangle 6"/>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atin typeface="+mn-lt"/>
              </a:defRPr>
            </a:lvl1pPr>
          </a:lstStyle>
          <a:p>
            <a:fld id="{18E08F39-E793-4901-B333-FAC4A0A08721}" type="slidenum">
              <a:rPr lang="en-US" altLang="en-US"/>
              <a:pPr/>
              <a:t>‹#›</a:t>
            </a:fld>
            <a:endParaRPr lang="en-US" altLang="en-US"/>
          </a:p>
        </p:txBody>
      </p:sp>
      <p:sp>
        <p:nvSpPr>
          <p:cNvPr id="21511" name="Rectangle 7"/>
          <p:cNvSpPr>
            <a:spLocks noChangeArrowheads="1"/>
          </p:cNvSpPr>
          <p:nvPr/>
        </p:nvSpPr>
        <p:spPr bwMode="auto">
          <a:xfrm>
            <a:off x="0" y="0"/>
            <a:ext cx="228600" cy="22860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21512" name="Line 8"/>
          <p:cNvSpPr>
            <a:spLocks noChangeShapeType="1"/>
          </p:cNvSpPr>
          <p:nvPr/>
        </p:nvSpPr>
        <p:spPr bwMode="auto">
          <a:xfrm>
            <a:off x="457200" y="1447800"/>
            <a:ext cx="80772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3" name="Rectangle 9"/>
          <p:cNvSpPr>
            <a:spLocks noChangeArrowheads="1"/>
          </p:cNvSpPr>
          <p:nvPr/>
        </p:nvSpPr>
        <p:spPr bwMode="auto">
          <a:xfrm>
            <a:off x="0" y="2286000"/>
            <a:ext cx="228600" cy="2286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21514" name="Rectangle 10"/>
          <p:cNvSpPr>
            <a:spLocks noChangeArrowheads="1"/>
          </p:cNvSpPr>
          <p:nvPr/>
        </p:nvSpPr>
        <p:spPr bwMode="auto">
          <a:xfrm>
            <a:off x="0" y="4572000"/>
            <a:ext cx="228600" cy="22860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Garamond" pitchFamily="18" charset="0"/>
        </a:defRPr>
      </a:lvl2pPr>
      <a:lvl3pPr algn="l" rtl="0" fontAlgn="base">
        <a:spcBef>
          <a:spcPct val="0"/>
        </a:spcBef>
        <a:spcAft>
          <a:spcPct val="0"/>
        </a:spcAft>
        <a:defRPr sz="4400">
          <a:solidFill>
            <a:schemeClr val="tx2"/>
          </a:solidFill>
          <a:latin typeface="Garamond" pitchFamily="18" charset="0"/>
        </a:defRPr>
      </a:lvl3pPr>
      <a:lvl4pPr algn="l" rtl="0" fontAlgn="base">
        <a:spcBef>
          <a:spcPct val="0"/>
        </a:spcBef>
        <a:spcAft>
          <a:spcPct val="0"/>
        </a:spcAft>
        <a:defRPr sz="4400">
          <a:solidFill>
            <a:schemeClr val="tx2"/>
          </a:solidFill>
          <a:latin typeface="Garamond" pitchFamily="18" charset="0"/>
        </a:defRPr>
      </a:lvl4pPr>
      <a:lvl5pPr algn="l" rtl="0" fontAlgn="base">
        <a:spcBef>
          <a:spcPct val="0"/>
        </a:spcBef>
        <a:spcAft>
          <a:spcPct val="0"/>
        </a:spcAft>
        <a:defRPr sz="4400">
          <a:solidFill>
            <a:schemeClr val="tx2"/>
          </a:solidFill>
          <a:latin typeface="Garamond" pitchFamily="18" charset="0"/>
        </a:defRPr>
      </a:lvl5pPr>
      <a:lvl6pPr marL="457200" algn="l" rtl="0" fontAlgn="base">
        <a:spcBef>
          <a:spcPct val="0"/>
        </a:spcBef>
        <a:spcAft>
          <a:spcPct val="0"/>
        </a:spcAft>
        <a:defRPr sz="4400">
          <a:solidFill>
            <a:schemeClr val="tx2"/>
          </a:solidFill>
          <a:latin typeface="Garamond" pitchFamily="18" charset="0"/>
        </a:defRPr>
      </a:lvl6pPr>
      <a:lvl7pPr marL="914400" algn="l" rtl="0" fontAlgn="base">
        <a:spcBef>
          <a:spcPct val="0"/>
        </a:spcBef>
        <a:spcAft>
          <a:spcPct val="0"/>
        </a:spcAft>
        <a:defRPr sz="4400">
          <a:solidFill>
            <a:schemeClr val="tx2"/>
          </a:solidFill>
          <a:latin typeface="Garamond" pitchFamily="18" charset="0"/>
        </a:defRPr>
      </a:lvl7pPr>
      <a:lvl8pPr marL="1371600" algn="l" rtl="0" fontAlgn="base">
        <a:spcBef>
          <a:spcPct val="0"/>
        </a:spcBef>
        <a:spcAft>
          <a:spcPct val="0"/>
        </a:spcAft>
        <a:defRPr sz="4400">
          <a:solidFill>
            <a:schemeClr val="tx2"/>
          </a:solidFill>
          <a:latin typeface="Garamond" pitchFamily="18" charset="0"/>
        </a:defRPr>
      </a:lvl8pPr>
      <a:lvl9pPr marL="1828800" algn="l" rtl="0" fontAlgn="base">
        <a:spcBef>
          <a:spcPct val="0"/>
        </a:spcBef>
        <a:spcAft>
          <a:spcPct val="0"/>
        </a:spcAft>
        <a:defRPr sz="4400">
          <a:solidFill>
            <a:schemeClr val="tx2"/>
          </a:solidFill>
          <a:latin typeface="Garamond" pitchFamily="18" charset="0"/>
        </a:defRPr>
      </a:lvl9pPr>
    </p:titleStyle>
    <p:bodyStyle>
      <a:lvl1pPr marL="342900" indent="-342900" algn="l" rtl="0" fontAlgn="base">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fontAlgn="base">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3000" indent="-228600" algn="l" rtl="0" fontAlgn="base">
        <a:spcBef>
          <a:spcPct val="20000"/>
        </a:spcBef>
        <a:spcAft>
          <a:spcPct val="0"/>
        </a:spcAft>
        <a:buClr>
          <a:schemeClr val="accent1"/>
        </a:buClr>
        <a:buSzPct val="65000"/>
        <a:buFont typeface="Wingdings" pitchFamily="2" charset="2"/>
        <a:buChar char="p"/>
        <a:defRPr sz="2000">
          <a:solidFill>
            <a:schemeClr val="tx1"/>
          </a:solidFill>
          <a:latin typeface="+mn-lt"/>
        </a:defRPr>
      </a:lvl3pPr>
      <a:lvl4pPr marL="1600200" indent="-228600" algn="l" rtl="0" fontAlgn="base">
        <a:spcBef>
          <a:spcPct val="20000"/>
        </a:spcBef>
        <a:spcAft>
          <a:spcPct val="0"/>
        </a:spcAft>
        <a:buClr>
          <a:schemeClr val="bg2"/>
        </a:buClr>
        <a:buFont typeface="Wingdings" pitchFamily="2" charset="2"/>
        <a:buChar char="§"/>
        <a:defRPr>
          <a:solidFill>
            <a:schemeClr val="tx1"/>
          </a:solidFill>
          <a:latin typeface="+mn-lt"/>
        </a:defRPr>
      </a:lvl4pPr>
      <a:lvl5pPr marL="20574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nchor="ctr"/>
          <a:lstStyle/>
          <a:p>
            <a:r>
              <a:rPr lang="en-US" altLang="en-US" sz="3200" dirty="0">
                <a:solidFill>
                  <a:schemeClr val="tx1"/>
                </a:solidFill>
                <a:latin typeface="Verdana" pitchFamily="34" charset="0"/>
              </a:rPr>
              <a:t>Job 31: Job’s Conduct and Attitude	</a:t>
            </a:r>
          </a:p>
        </p:txBody>
      </p:sp>
      <p:sp>
        <p:nvSpPr>
          <p:cNvPr id="2051" name="Rectangle 3"/>
          <p:cNvSpPr>
            <a:spLocks noGrp="1" noChangeArrowheads="1"/>
          </p:cNvSpPr>
          <p:nvPr>
            <p:ph type="body" sz="half" idx="1"/>
          </p:nvPr>
        </p:nvSpPr>
        <p:spPr>
          <a:xfrm>
            <a:off x="457200" y="1752600"/>
            <a:ext cx="4033838" cy="4530725"/>
          </a:xfrm>
        </p:spPr>
        <p:txBody>
          <a:bodyPr anchor="t"/>
          <a:lstStyle/>
          <a:p>
            <a:pPr>
              <a:spcBef>
                <a:spcPts val="0"/>
              </a:spcBef>
              <a:spcAft>
                <a:spcPts val="2400"/>
              </a:spcAft>
            </a:pPr>
            <a:r>
              <a:rPr lang="en-US" altLang="en-US" sz="2400" dirty="0">
                <a:latin typeface="Lucida Sans Unicode" panose="020B0602030504020204" pitchFamily="34" charset="0"/>
                <a:cs typeface="Lucida Sans Unicode" panose="020B0602030504020204" pitchFamily="34" charset="0"/>
              </a:rPr>
              <a:t>Toward impure thoughts (1-4).</a:t>
            </a:r>
          </a:p>
          <a:p>
            <a:pPr>
              <a:spcBef>
                <a:spcPts val="0"/>
              </a:spcBef>
              <a:spcAft>
                <a:spcPts val="2400"/>
              </a:spcAft>
            </a:pPr>
            <a:r>
              <a:rPr lang="en-US" altLang="en-US" sz="2400" dirty="0">
                <a:latin typeface="Lucida Sans Unicode" panose="020B0602030504020204" pitchFamily="34" charset="0"/>
                <a:cs typeface="Lucida Sans Unicode" panose="020B0602030504020204" pitchFamily="34" charset="0"/>
              </a:rPr>
              <a:t>Toward falsehood, deceit, sin in general (5-8).</a:t>
            </a:r>
          </a:p>
          <a:p>
            <a:pPr>
              <a:spcBef>
                <a:spcPts val="0"/>
              </a:spcBef>
              <a:spcAft>
                <a:spcPts val="2400"/>
              </a:spcAft>
            </a:pPr>
            <a:r>
              <a:rPr lang="en-US" altLang="en-US" sz="2400" dirty="0">
                <a:latin typeface="Lucida Sans Unicode" panose="020B0602030504020204" pitchFamily="34" charset="0"/>
                <a:cs typeface="Lucida Sans Unicode" panose="020B0602030504020204" pitchFamily="34" charset="0"/>
              </a:rPr>
              <a:t>Toward adultery </a:t>
            </a:r>
            <a:br>
              <a:rPr lang="en-US" altLang="en-US" sz="2400" dirty="0">
                <a:latin typeface="Lucida Sans Unicode" panose="020B0602030504020204" pitchFamily="34" charset="0"/>
                <a:cs typeface="Lucida Sans Unicode" panose="020B0602030504020204" pitchFamily="34" charset="0"/>
              </a:rPr>
            </a:br>
            <a:r>
              <a:rPr lang="en-US" altLang="en-US" sz="2400" dirty="0">
                <a:latin typeface="Lucida Sans Unicode" panose="020B0602030504020204" pitchFamily="34" charset="0"/>
                <a:cs typeface="Lucida Sans Unicode" panose="020B0602030504020204" pitchFamily="34" charset="0"/>
              </a:rPr>
              <a:t>(9-12).</a:t>
            </a:r>
          </a:p>
          <a:p>
            <a:pPr>
              <a:spcBef>
                <a:spcPts val="0"/>
              </a:spcBef>
              <a:spcAft>
                <a:spcPts val="2400"/>
              </a:spcAft>
            </a:pPr>
            <a:r>
              <a:rPr lang="en-US" altLang="en-US" sz="2400" dirty="0">
                <a:latin typeface="Lucida Sans Unicode" panose="020B0602030504020204" pitchFamily="34" charset="0"/>
                <a:cs typeface="Lucida Sans Unicode" panose="020B0602030504020204" pitchFamily="34" charset="0"/>
              </a:rPr>
              <a:t>Toward his servants (13-15).</a:t>
            </a:r>
          </a:p>
        </p:txBody>
      </p:sp>
      <p:sp>
        <p:nvSpPr>
          <p:cNvPr id="2052" name="Rectangle 4"/>
          <p:cNvSpPr>
            <a:spLocks noGrp="1" noChangeArrowheads="1"/>
          </p:cNvSpPr>
          <p:nvPr>
            <p:ph type="body" sz="half" idx="2"/>
          </p:nvPr>
        </p:nvSpPr>
        <p:spPr>
          <a:xfrm>
            <a:off x="4648200" y="1752600"/>
            <a:ext cx="4033838" cy="4530725"/>
          </a:xfrm>
        </p:spPr>
        <p:txBody>
          <a:bodyPr anchor="t"/>
          <a:lstStyle/>
          <a:p>
            <a:pPr>
              <a:spcBef>
                <a:spcPts val="0"/>
              </a:spcBef>
              <a:spcAft>
                <a:spcPts val="1200"/>
              </a:spcAft>
            </a:pPr>
            <a:r>
              <a:rPr lang="en-US" altLang="en-US" sz="2400" dirty="0">
                <a:latin typeface="Lucida Sans Unicode" panose="020B0602030504020204" pitchFamily="34" charset="0"/>
                <a:cs typeface="Lucida Sans Unicode" panose="020B0602030504020204" pitchFamily="34" charset="0"/>
              </a:rPr>
              <a:t>Toward the poor and needy (16-23).</a:t>
            </a:r>
          </a:p>
          <a:p>
            <a:pPr>
              <a:spcBef>
                <a:spcPts val="0"/>
              </a:spcBef>
              <a:spcAft>
                <a:spcPts val="1200"/>
              </a:spcAft>
            </a:pPr>
            <a:r>
              <a:rPr lang="en-US" altLang="en-US" sz="2400" dirty="0">
                <a:latin typeface="Lucida Sans Unicode" panose="020B0602030504020204" pitchFamily="34" charset="0"/>
                <a:cs typeface="Lucida Sans Unicode" panose="020B0602030504020204" pitchFamily="34" charset="0"/>
              </a:rPr>
              <a:t>Toward idolatry </a:t>
            </a:r>
            <a:br>
              <a:rPr lang="en-US" altLang="en-US" sz="2400" dirty="0">
                <a:latin typeface="Lucida Sans Unicode" panose="020B0602030504020204" pitchFamily="34" charset="0"/>
                <a:cs typeface="Lucida Sans Unicode" panose="020B0602030504020204" pitchFamily="34" charset="0"/>
              </a:rPr>
            </a:br>
            <a:r>
              <a:rPr lang="en-US" altLang="en-US" sz="2400" dirty="0">
                <a:latin typeface="Lucida Sans Unicode" panose="020B0602030504020204" pitchFamily="34" charset="0"/>
                <a:cs typeface="Lucida Sans Unicode" panose="020B0602030504020204" pitchFamily="34" charset="0"/>
              </a:rPr>
              <a:t>(24-28).</a:t>
            </a:r>
          </a:p>
          <a:p>
            <a:pPr>
              <a:spcBef>
                <a:spcPts val="0"/>
              </a:spcBef>
              <a:spcAft>
                <a:spcPts val="1200"/>
              </a:spcAft>
            </a:pPr>
            <a:r>
              <a:rPr lang="en-US" altLang="en-US" sz="2400" dirty="0">
                <a:latin typeface="Lucida Sans Unicode" panose="020B0602030504020204" pitchFamily="34" charset="0"/>
                <a:cs typeface="Lucida Sans Unicode" panose="020B0602030504020204" pitchFamily="34" charset="0"/>
              </a:rPr>
              <a:t>Toward his enemies (29-30).</a:t>
            </a:r>
          </a:p>
          <a:p>
            <a:pPr>
              <a:spcBef>
                <a:spcPts val="0"/>
              </a:spcBef>
              <a:spcAft>
                <a:spcPts val="1200"/>
              </a:spcAft>
            </a:pPr>
            <a:r>
              <a:rPr lang="en-US" altLang="en-US" sz="2400" dirty="0">
                <a:latin typeface="Lucida Sans Unicode" panose="020B0602030504020204" pitchFamily="34" charset="0"/>
                <a:cs typeface="Lucida Sans Unicode" panose="020B0602030504020204" pitchFamily="34" charset="0"/>
              </a:rPr>
              <a:t>Toward hospitality</a:t>
            </a:r>
            <a:br>
              <a:rPr lang="en-US" altLang="en-US" sz="2400" dirty="0">
                <a:latin typeface="Lucida Sans Unicode" panose="020B0602030504020204" pitchFamily="34" charset="0"/>
                <a:cs typeface="Lucida Sans Unicode" panose="020B0602030504020204" pitchFamily="34" charset="0"/>
              </a:rPr>
            </a:br>
            <a:r>
              <a:rPr lang="en-US" altLang="en-US" sz="2400" dirty="0">
                <a:latin typeface="Lucida Sans Unicode" panose="020B0602030504020204" pitchFamily="34" charset="0"/>
                <a:cs typeface="Lucida Sans Unicode" panose="020B0602030504020204" pitchFamily="34" charset="0"/>
              </a:rPr>
              <a:t>(31-32).</a:t>
            </a:r>
          </a:p>
          <a:p>
            <a:pPr>
              <a:spcBef>
                <a:spcPts val="0"/>
              </a:spcBef>
              <a:spcAft>
                <a:spcPts val="1200"/>
              </a:spcAft>
            </a:pPr>
            <a:r>
              <a:rPr lang="en-US" altLang="en-US" sz="2400" dirty="0">
                <a:latin typeface="Lucida Sans Unicode" panose="020B0602030504020204" pitchFamily="34" charset="0"/>
                <a:cs typeface="Lucida Sans Unicode" panose="020B0602030504020204" pitchFamily="34" charset="0"/>
              </a:rPr>
              <a:t>Toward covering, or concealing sin (33-34).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5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52">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52">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52">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52">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5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uiExpand="1" build="p"/>
      <p:bldP spid="2052"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r>
              <a:rPr lang="en-US" altLang="en-US" sz="2800" dirty="0">
                <a:solidFill>
                  <a:schemeClr val="tx1"/>
                </a:solidFill>
                <a:latin typeface="Verdana" pitchFamily="34" charset="0"/>
              </a:rPr>
              <a:t>Toward hospitality (31-32)</a:t>
            </a:r>
          </a:p>
        </p:txBody>
      </p:sp>
      <p:sp>
        <p:nvSpPr>
          <p:cNvPr id="14339" name="Rectangle 3"/>
          <p:cNvSpPr>
            <a:spLocks noGrp="1" noChangeArrowheads="1"/>
          </p:cNvSpPr>
          <p:nvPr>
            <p:ph type="body" idx="1"/>
          </p:nvPr>
        </p:nvSpPr>
        <p:spPr/>
        <p:txBody>
          <a:bodyPr anchor="ctr"/>
          <a:lstStyle/>
          <a:p>
            <a:pPr marL="0" indent="0">
              <a:lnSpc>
                <a:spcPct val="150000"/>
              </a:lnSpc>
              <a:buFont typeface="Wingdings" pitchFamily="2" charset="2"/>
              <a:buNone/>
            </a:pPr>
            <a:r>
              <a:rPr lang="en-US" altLang="en-US" dirty="0">
                <a:latin typeface="Lucida Sans Unicode" panose="020B0602030504020204" pitchFamily="34" charset="0"/>
                <a:cs typeface="Lucida Sans Unicode" panose="020B0602030504020204" pitchFamily="34" charset="0"/>
              </a:rPr>
              <a:t>“Have the men of my tent not said, ‘Who can find one who has not been satisfied with his meat’? "The alien has not lodged outside, For I have opened my doors to the traveler.” (NASV)</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r>
              <a:rPr lang="en-US" altLang="en-US" sz="2800" dirty="0">
                <a:solidFill>
                  <a:schemeClr val="tx1"/>
                </a:solidFill>
                <a:latin typeface="Verdana" pitchFamily="34" charset="0"/>
              </a:rPr>
              <a:t>Toward covering, or concealing sin (33-34)</a:t>
            </a:r>
          </a:p>
        </p:txBody>
      </p:sp>
      <p:sp>
        <p:nvSpPr>
          <p:cNvPr id="15363" name="Rectangle 3"/>
          <p:cNvSpPr>
            <a:spLocks noGrp="1" noChangeArrowheads="1"/>
          </p:cNvSpPr>
          <p:nvPr>
            <p:ph type="body" idx="1"/>
          </p:nvPr>
        </p:nvSpPr>
        <p:spPr/>
        <p:txBody>
          <a:bodyPr anchor="ctr"/>
          <a:lstStyle/>
          <a:p>
            <a:pPr marL="0" indent="0">
              <a:lnSpc>
                <a:spcPct val="150000"/>
              </a:lnSpc>
              <a:buFont typeface="Wingdings" pitchFamily="2" charset="2"/>
              <a:buNone/>
            </a:pPr>
            <a:r>
              <a:rPr lang="en-US" altLang="en-US" dirty="0">
                <a:latin typeface="Lucida Sans Unicode" panose="020B0602030504020204" pitchFamily="34" charset="0"/>
                <a:cs typeface="Lucida Sans Unicode" panose="020B0602030504020204" pitchFamily="34" charset="0"/>
              </a:rPr>
              <a:t>“Have I </a:t>
            </a:r>
            <a:r>
              <a:rPr lang="en-US" altLang="en-US" u="sng" dirty="0">
                <a:latin typeface="Lucida Sans Unicode" panose="020B0602030504020204" pitchFamily="34" charset="0"/>
                <a:cs typeface="Lucida Sans Unicode" panose="020B0602030504020204" pitchFamily="34" charset="0"/>
              </a:rPr>
              <a:t>covered my transgressions</a:t>
            </a:r>
            <a:r>
              <a:rPr lang="en-US" altLang="en-US" dirty="0">
                <a:latin typeface="Lucida Sans Unicode" panose="020B0602030504020204" pitchFamily="34" charset="0"/>
                <a:cs typeface="Lucida Sans Unicode" panose="020B0602030504020204" pitchFamily="34" charset="0"/>
              </a:rPr>
              <a:t> like Adam, by </a:t>
            </a:r>
            <a:r>
              <a:rPr lang="en-US" altLang="en-US" u="sng" dirty="0">
                <a:latin typeface="Lucida Sans Unicode" panose="020B0602030504020204" pitchFamily="34" charset="0"/>
                <a:cs typeface="Lucida Sans Unicode" panose="020B0602030504020204" pitchFamily="34" charset="0"/>
              </a:rPr>
              <a:t>hiding my iniquity</a:t>
            </a:r>
            <a:r>
              <a:rPr lang="en-US" altLang="en-US" dirty="0">
                <a:latin typeface="Lucida Sans Unicode" panose="020B0602030504020204" pitchFamily="34" charset="0"/>
                <a:cs typeface="Lucida Sans Unicode" panose="020B0602030504020204" pitchFamily="34" charset="0"/>
              </a:rPr>
              <a:t> in my bosom, because I feared the great multitude, and the contempt of families terrified me, and kept silent and did not go out of doors?” (NASV)</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chor="ctr"/>
          <a:lstStyle/>
          <a:p>
            <a:r>
              <a:rPr lang="en-US" altLang="en-US" sz="2800" dirty="0">
                <a:solidFill>
                  <a:schemeClr val="tx1"/>
                </a:solidFill>
                <a:latin typeface="Verdana" pitchFamily="34" charset="0"/>
              </a:rPr>
              <a:t>Toward impure thoughts (1-4)</a:t>
            </a:r>
          </a:p>
        </p:txBody>
      </p:sp>
      <p:sp>
        <p:nvSpPr>
          <p:cNvPr id="7171" name="Rectangle 3"/>
          <p:cNvSpPr>
            <a:spLocks noGrp="1" noChangeArrowheads="1"/>
          </p:cNvSpPr>
          <p:nvPr>
            <p:ph idx="1"/>
          </p:nvPr>
        </p:nvSpPr>
        <p:spPr/>
        <p:txBody>
          <a:bodyPr anchor="ctr"/>
          <a:lstStyle/>
          <a:p>
            <a:pPr marL="0" indent="0">
              <a:lnSpc>
                <a:spcPct val="140000"/>
              </a:lnSpc>
              <a:spcBef>
                <a:spcPts val="0"/>
              </a:spcBef>
              <a:buClr>
                <a:schemeClr val="tx1"/>
              </a:buClr>
              <a:buFont typeface="Wingdings" pitchFamily="2" charset="2"/>
              <a:buNone/>
            </a:pPr>
            <a:r>
              <a:rPr lang="en-US" altLang="en-US" sz="2600" dirty="0">
                <a:latin typeface="Lucida Sans Unicode" panose="020B0602030504020204" pitchFamily="34" charset="0"/>
                <a:cs typeface="Lucida Sans Unicode" panose="020B0602030504020204" pitchFamily="34" charset="0"/>
              </a:rPr>
              <a:t>“I have made a </a:t>
            </a:r>
            <a:r>
              <a:rPr lang="en-US" altLang="en-US" sz="2600" u="sng" dirty="0">
                <a:latin typeface="Lucida Sans Unicode" panose="020B0602030504020204" pitchFamily="34" charset="0"/>
                <a:cs typeface="Lucida Sans Unicode" panose="020B0602030504020204" pitchFamily="34" charset="0"/>
              </a:rPr>
              <a:t>covenant with my eyes</a:t>
            </a:r>
            <a:r>
              <a:rPr lang="en-US" altLang="en-US" sz="2600" dirty="0">
                <a:latin typeface="Lucida Sans Unicode" panose="020B0602030504020204" pitchFamily="34" charset="0"/>
                <a:cs typeface="Lucida Sans Unicode" panose="020B0602030504020204" pitchFamily="34" charset="0"/>
              </a:rPr>
              <a:t>; why then should I look upon a young woman? For what is the allotment of God from above, and the inheritance of the Almighty from on high? Is it not destruction for the wicked, and disaster for the workers of iniquity? </a:t>
            </a:r>
            <a:r>
              <a:rPr lang="en-US" altLang="en-US" sz="2600" u="sng" dirty="0">
                <a:latin typeface="Lucida Sans Unicode" panose="020B0602030504020204" pitchFamily="34" charset="0"/>
                <a:cs typeface="Lucida Sans Unicode" panose="020B0602030504020204" pitchFamily="34" charset="0"/>
              </a:rPr>
              <a:t>Does He not see my ways, and count all my steps</a:t>
            </a:r>
            <a:r>
              <a:rPr lang="en-US" altLang="en-US" sz="2600" dirty="0">
                <a:latin typeface="Lucida Sans Unicode" panose="020B0602030504020204" pitchFamily="34" charset="0"/>
                <a:cs typeface="Lucida Sans Unicode" panose="020B0602030504020204" pitchFamily="34" charset="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chor="ctr"/>
          <a:lstStyle/>
          <a:p>
            <a:r>
              <a:rPr lang="en-US" altLang="en-US" sz="2800" dirty="0">
                <a:solidFill>
                  <a:schemeClr val="tx1"/>
                </a:solidFill>
                <a:latin typeface="Verdana" pitchFamily="34" charset="0"/>
              </a:rPr>
              <a:t>Toward deceit and sin in general (5-8)</a:t>
            </a:r>
          </a:p>
        </p:txBody>
      </p:sp>
      <p:sp>
        <p:nvSpPr>
          <p:cNvPr id="8195" name="Rectangle 3"/>
          <p:cNvSpPr>
            <a:spLocks noGrp="1" noChangeArrowheads="1"/>
          </p:cNvSpPr>
          <p:nvPr>
            <p:ph idx="1"/>
          </p:nvPr>
        </p:nvSpPr>
        <p:spPr/>
        <p:txBody>
          <a:bodyPr anchor="ctr"/>
          <a:lstStyle/>
          <a:p>
            <a:pPr marL="0" indent="0">
              <a:lnSpc>
                <a:spcPct val="125000"/>
              </a:lnSpc>
              <a:buFont typeface="Wingdings" pitchFamily="2" charset="2"/>
              <a:buNone/>
            </a:pPr>
            <a:r>
              <a:rPr lang="en-US" altLang="en-US" dirty="0">
                <a:latin typeface="Lucida Sans Unicode" panose="020B0602030504020204" pitchFamily="34" charset="0"/>
                <a:cs typeface="Lucida Sans Unicode" panose="020B0602030504020204" pitchFamily="34" charset="0"/>
              </a:rPr>
              <a:t>“If I have walked with falsehood, or if my foot has hastened to deceit, let me be </a:t>
            </a:r>
            <a:r>
              <a:rPr lang="en-US" altLang="en-US" u="sng" dirty="0">
                <a:latin typeface="Lucida Sans Unicode" panose="020B0602030504020204" pitchFamily="34" charset="0"/>
                <a:cs typeface="Lucida Sans Unicode" panose="020B0602030504020204" pitchFamily="34" charset="0"/>
              </a:rPr>
              <a:t>weighed on honest scales</a:t>
            </a:r>
            <a:r>
              <a:rPr lang="en-US" altLang="en-US" dirty="0">
                <a:latin typeface="Lucida Sans Unicode" panose="020B0602030504020204" pitchFamily="34" charset="0"/>
                <a:cs typeface="Lucida Sans Unicode" panose="020B0602030504020204" pitchFamily="34" charset="0"/>
              </a:rPr>
              <a:t>, that God may know my integrity. If my step has turned from the way, or </a:t>
            </a:r>
            <a:r>
              <a:rPr lang="en-US" altLang="en-US" u="sng" dirty="0">
                <a:latin typeface="Lucida Sans Unicode" panose="020B0602030504020204" pitchFamily="34" charset="0"/>
                <a:cs typeface="Lucida Sans Unicode" panose="020B0602030504020204" pitchFamily="34" charset="0"/>
              </a:rPr>
              <a:t>my heart walked after my eyes</a:t>
            </a:r>
            <a:r>
              <a:rPr lang="en-US" altLang="en-US" dirty="0">
                <a:latin typeface="Lucida Sans Unicode" panose="020B0602030504020204" pitchFamily="34" charset="0"/>
                <a:cs typeface="Lucida Sans Unicode" panose="020B0602030504020204" pitchFamily="34" charset="0"/>
              </a:rPr>
              <a:t>, or if any spot adheres to my hands, then let me sow, and another eat; yes, let my harvest be rooted out.”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457200"/>
            <a:ext cx="8229600" cy="9112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r>
              <a:rPr lang="en-US" altLang="en-US" sz="2800" dirty="0">
                <a:solidFill>
                  <a:schemeClr val="tx1"/>
                </a:solidFill>
                <a:latin typeface="Verdana" pitchFamily="34" charset="0"/>
              </a:rPr>
              <a:t>Toward adultery (9-12)</a:t>
            </a:r>
          </a:p>
        </p:txBody>
      </p:sp>
      <p:sp>
        <p:nvSpPr>
          <p:cNvPr id="9219" name="Rectangle 3"/>
          <p:cNvSpPr>
            <a:spLocks noGrp="1" noChangeArrowheads="1"/>
          </p:cNvSpPr>
          <p:nvPr>
            <p:ph type="body" idx="1"/>
          </p:nvPr>
        </p:nvSpPr>
        <p:spPr>
          <a:xfrm>
            <a:off x="457200" y="1600200"/>
            <a:ext cx="8229600" cy="4876800"/>
          </a:xfrm>
        </p:spPr>
        <p:txBody>
          <a:bodyPr anchor="ctr"/>
          <a:lstStyle/>
          <a:p>
            <a:pPr marL="0" indent="0">
              <a:lnSpc>
                <a:spcPct val="140000"/>
              </a:lnSpc>
              <a:spcBef>
                <a:spcPts val="0"/>
              </a:spcBef>
              <a:buFont typeface="Wingdings" pitchFamily="2" charset="2"/>
              <a:buNone/>
            </a:pPr>
            <a:r>
              <a:rPr lang="en-US" altLang="en-US" sz="2600" u="sng" dirty="0">
                <a:latin typeface="Lucida Sans Unicode" panose="020B0602030504020204" pitchFamily="34" charset="0"/>
                <a:cs typeface="Lucida Sans Unicode" panose="020B0602030504020204" pitchFamily="34" charset="0"/>
              </a:rPr>
              <a:t>“If my heart has been enticed by a woman, or if I have lurked at my neighbor's door</a:t>
            </a:r>
            <a:r>
              <a:rPr lang="en-US" altLang="en-US" sz="2600" dirty="0">
                <a:latin typeface="Lucida Sans Unicode" panose="020B0602030504020204" pitchFamily="34" charset="0"/>
                <a:cs typeface="Lucida Sans Unicode" panose="020B0602030504020204" pitchFamily="34" charset="0"/>
              </a:rPr>
              <a:t>, then let my wife grind for another, and let others bow down over her. For that would be </a:t>
            </a:r>
            <a:r>
              <a:rPr lang="en-US" altLang="en-US" sz="2600" u="sng" dirty="0">
                <a:latin typeface="Lucida Sans Unicode" panose="020B0602030504020204" pitchFamily="34" charset="0"/>
                <a:cs typeface="Lucida Sans Unicode" panose="020B0602030504020204" pitchFamily="34" charset="0"/>
              </a:rPr>
              <a:t>wickedness </a:t>
            </a:r>
            <a:r>
              <a:rPr lang="en-US" altLang="en-US" sz="2600" dirty="0">
                <a:latin typeface="Lucida Sans Unicode" panose="020B0602030504020204" pitchFamily="34" charset="0"/>
                <a:cs typeface="Lucida Sans Unicode" panose="020B0602030504020204" pitchFamily="34" charset="0"/>
              </a:rPr>
              <a:t>(“heinous crime”—ASV); yes, it would be </a:t>
            </a:r>
            <a:r>
              <a:rPr lang="en-US" altLang="en-US" sz="2600" u="sng" dirty="0">
                <a:latin typeface="Lucida Sans Unicode" panose="020B0602030504020204" pitchFamily="34" charset="0"/>
                <a:cs typeface="Lucida Sans Unicode" panose="020B0602030504020204" pitchFamily="34" charset="0"/>
              </a:rPr>
              <a:t>iniquity deserving of judgment</a:t>
            </a:r>
            <a:r>
              <a:rPr lang="en-US" altLang="en-US" sz="2600" dirty="0">
                <a:latin typeface="Lucida Sans Unicode" panose="020B0602030504020204" pitchFamily="34" charset="0"/>
                <a:cs typeface="Lucida Sans Unicode" panose="020B0602030504020204" pitchFamily="34" charset="0"/>
              </a:rPr>
              <a:t>. For that would be a </a:t>
            </a:r>
            <a:r>
              <a:rPr lang="en-US" altLang="en-US" sz="2600" u="sng" dirty="0">
                <a:latin typeface="Lucida Sans Unicode" panose="020B0602030504020204" pitchFamily="34" charset="0"/>
                <a:cs typeface="Lucida Sans Unicode" panose="020B0602030504020204" pitchFamily="34" charset="0"/>
              </a:rPr>
              <a:t>fire that consumes to destruction</a:t>
            </a:r>
            <a:r>
              <a:rPr lang="en-US" altLang="en-US" sz="2600" dirty="0">
                <a:latin typeface="Lucida Sans Unicode" panose="020B0602030504020204" pitchFamily="34" charset="0"/>
                <a:cs typeface="Lucida Sans Unicode" panose="020B0602030504020204" pitchFamily="34" charset="0"/>
              </a:rPr>
              <a:t>, and would root out all my increase.”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r>
              <a:rPr lang="en-US" altLang="en-US" sz="2800" dirty="0">
                <a:solidFill>
                  <a:schemeClr val="tx1"/>
                </a:solidFill>
                <a:latin typeface="Verdana" pitchFamily="34" charset="0"/>
              </a:rPr>
              <a:t>Toward his servants (13-15)</a:t>
            </a:r>
          </a:p>
        </p:txBody>
      </p:sp>
      <p:sp>
        <p:nvSpPr>
          <p:cNvPr id="10243" name="Rectangle 3"/>
          <p:cNvSpPr>
            <a:spLocks noGrp="1" noChangeArrowheads="1"/>
          </p:cNvSpPr>
          <p:nvPr>
            <p:ph idx="1"/>
          </p:nvPr>
        </p:nvSpPr>
        <p:spPr/>
        <p:txBody>
          <a:bodyPr anchor="ctr"/>
          <a:lstStyle/>
          <a:p>
            <a:pPr marL="0" indent="0">
              <a:lnSpc>
                <a:spcPct val="140000"/>
              </a:lnSpc>
              <a:spcBef>
                <a:spcPts val="0"/>
              </a:spcBef>
              <a:buFont typeface="Wingdings" pitchFamily="2" charset="2"/>
              <a:buNone/>
            </a:pPr>
            <a:r>
              <a:rPr lang="en-US" altLang="en-US" dirty="0">
                <a:latin typeface="Lucida Sans Unicode" panose="020B0602030504020204" pitchFamily="34" charset="0"/>
                <a:cs typeface="Lucida Sans Unicode" panose="020B0602030504020204" pitchFamily="34" charset="0"/>
              </a:rPr>
              <a:t>“If I have despised the cause of my male or female servant when they complained against me, what then shall I do when God rises up? When He punishes, how shall I answer Him? </a:t>
            </a:r>
            <a:r>
              <a:rPr lang="en-US" altLang="en-US" u="sng" dirty="0">
                <a:latin typeface="Lucida Sans Unicode" panose="020B0602030504020204" pitchFamily="34" charset="0"/>
                <a:cs typeface="Lucida Sans Unicode" panose="020B0602030504020204" pitchFamily="34" charset="0"/>
              </a:rPr>
              <a:t>Did not He who made me in the womb make them? Did not the same One fashion us in the womb</a:t>
            </a:r>
            <a:r>
              <a:rPr lang="en-US" altLang="en-US" dirty="0">
                <a:latin typeface="Lucida Sans Unicode" panose="020B0602030504020204" pitchFamily="34" charset="0"/>
                <a:cs typeface="Lucida Sans Unicode" panose="020B0602030504020204" pitchFamily="34" charset="0"/>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r>
              <a:rPr lang="en-US" altLang="en-US" sz="2800" dirty="0">
                <a:solidFill>
                  <a:schemeClr val="tx1"/>
                </a:solidFill>
                <a:latin typeface="Verdana" pitchFamily="34" charset="0"/>
              </a:rPr>
              <a:t>Toward the poor and needy (16-23)</a:t>
            </a:r>
          </a:p>
        </p:txBody>
      </p:sp>
      <p:sp>
        <p:nvSpPr>
          <p:cNvPr id="11267" name="Rectangle 3"/>
          <p:cNvSpPr>
            <a:spLocks noGrp="1" noChangeArrowheads="1"/>
          </p:cNvSpPr>
          <p:nvPr>
            <p:ph idx="1"/>
          </p:nvPr>
        </p:nvSpPr>
        <p:spPr/>
        <p:txBody>
          <a:bodyPr anchor="ctr"/>
          <a:lstStyle/>
          <a:p>
            <a:pPr marL="0" indent="0">
              <a:lnSpc>
                <a:spcPct val="130000"/>
              </a:lnSpc>
              <a:buFont typeface="Wingdings" pitchFamily="2" charset="2"/>
              <a:buNone/>
            </a:pPr>
            <a:r>
              <a:rPr lang="en-US" altLang="en-US" dirty="0">
                <a:latin typeface="Lucida Sans Unicode" panose="020B0602030504020204" pitchFamily="34" charset="0"/>
                <a:cs typeface="Lucida Sans Unicode" panose="020B0602030504020204" pitchFamily="34" charset="0"/>
              </a:rPr>
              <a:t>“If I have kept the </a:t>
            </a:r>
            <a:r>
              <a:rPr lang="en-US" altLang="en-US" b="1" dirty="0">
                <a:latin typeface="Lucida Sans Unicode" panose="020B0602030504020204" pitchFamily="34" charset="0"/>
                <a:cs typeface="Lucida Sans Unicode" panose="020B0602030504020204" pitchFamily="34" charset="0"/>
              </a:rPr>
              <a:t>poor</a:t>
            </a:r>
            <a:r>
              <a:rPr lang="en-US" altLang="en-US" dirty="0">
                <a:latin typeface="Lucida Sans Unicode" panose="020B0602030504020204" pitchFamily="34" charset="0"/>
                <a:cs typeface="Lucida Sans Unicode" panose="020B0602030504020204" pitchFamily="34" charset="0"/>
              </a:rPr>
              <a:t> from their desire, or caused the eyes of the </a:t>
            </a:r>
            <a:r>
              <a:rPr lang="en-US" altLang="en-US" b="1" dirty="0">
                <a:latin typeface="Lucida Sans Unicode" panose="020B0602030504020204" pitchFamily="34" charset="0"/>
                <a:cs typeface="Lucida Sans Unicode" panose="020B0602030504020204" pitchFamily="34" charset="0"/>
              </a:rPr>
              <a:t>widow</a:t>
            </a:r>
            <a:r>
              <a:rPr lang="en-US" altLang="en-US" dirty="0">
                <a:latin typeface="Lucida Sans Unicode" panose="020B0602030504020204" pitchFamily="34" charset="0"/>
                <a:cs typeface="Lucida Sans Unicode" panose="020B0602030504020204" pitchFamily="34" charset="0"/>
              </a:rPr>
              <a:t> to fail, or eaten my morsel by myself, so that the </a:t>
            </a:r>
            <a:r>
              <a:rPr lang="en-US" altLang="en-US" b="1" dirty="0">
                <a:latin typeface="Lucida Sans Unicode" panose="020B0602030504020204" pitchFamily="34" charset="0"/>
                <a:cs typeface="Lucida Sans Unicode" panose="020B0602030504020204" pitchFamily="34" charset="0"/>
              </a:rPr>
              <a:t>fatherless</a:t>
            </a:r>
            <a:r>
              <a:rPr lang="en-US" altLang="en-US" dirty="0">
                <a:latin typeface="Lucida Sans Unicode" panose="020B0602030504020204" pitchFamily="34" charset="0"/>
                <a:cs typeface="Lucida Sans Unicode" panose="020B0602030504020204" pitchFamily="34" charset="0"/>
              </a:rPr>
              <a:t> could not eat of it (But from my youth I reared him as a father, and from my mother's womb I guided the </a:t>
            </a:r>
            <a:r>
              <a:rPr lang="en-US" altLang="en-US" b="1" dirty="0">
                <a:latin typeface="Lucida Sans Unicode" panose="020B0602030504020204" pitchFamily="34" charset="0"/>
                <a:cs typeface="Lucida Sans Unicode" panose="020B0602030504020204" pitchFamily="34" charset="0"/>
              </a:rPr>
              <a:t>widow</a:t>
            </a:r>
            <a:r>
              <a:rPr lang="en-US" altLang="en-US" dirty="0">
                <a:latin typeface="Lucida Sans Unicode" panose="020B0602030504020204" pitchFamily="34" charset="0"/>
                <a:cs typeface="Lucida Sans Unicode" panose="020B0602030504020204" pitchFamily="34" charset="0"/>
              </a:rPr>
              <a:t>); if I have seen anyone perish for lack of clothing, or any </a:t>
            </a:r>
            <a:r>
              <a:rPr lang="en-US" altLang="en-US" b="1" dirty="0">
                <a:latin typeface="Lucida Sans Unicode" panose="020B0602030504020204" pitchFamily="34" charset="0"/>
                <a:cs typeface="Lucida Sans Unicode" panose="020B0602030504020204" pitchFamily="34" charset="0"/>
              </a:rPr>
              <a:t>poor</a:t>
            </a:r>
            <a:r>
              <a:rPr lang="en-US" altLang="en-US" dirty="0">
                <a:latin typeface="Lucida Sans Unicode" panose="020B0602030504020204" pitchFamily="34" charset="0"/>
                <a:cs typeface="Lucida Sans Unicode" panose="020B0602030504020204" pitchFamily="34" charset="0"/>
              </a:rPr>
              <a:t> man without covering…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r>
              <a:rPr lang="en-US" altLang="en-US" sz="2800" dirty="0">
                <a:solidFill>
                  <a:schemeClr val="tx1"/>
                </a:solidFill>
                <a:latin typeface="Verdana" pitchFamily="34" charset="0"/>
              </a:rPr>
              <a:t>The poor and needy, continued (16-23)</a:t>
            </a:r>
          </a:p>
        </p:txBody>
      </p:sp>
      <p:sp>
        <p:nvSpPr>
          <p:cNvPr id="11267" name="Rectangle 3"/>
          <p:cNvSpPr>
            <a:spLocks noGrp="1" noChangeArrowheads="1"/>
          </p:cNvSpPr>
          <p:nvPr>
            <p:ph idx="1"/>
          </p:nvPr>
        </p:nvSpPr>
        <p:spPr/>
        <p:txBody>
          <a:bodyPr/>
          <a:lstStyle/>
          <a:p>
            <a:pPr marL="0" indent="0">
              <a:lnSpc>
                <a:spcPct val="125000"/>
              </a:lnSpc>
              <a:spcBef>
                <a:spcPts val="0"/>
              </a:spcBef>
              <a:buNone/>
            </a:pPr>
            <a:r>
              <a:rPr lang="en-US" altLang="en-US" dirty="0">
                <a:latin typeface="Lucida Sans Unicode" panose="020B0602030504020204" pitchFamily="34" charset="0"/>
                <a:cs typeface="Lucida Sans Unicode" panose="020B0602030504020204" pitchFamily="34" charset="0"/>
              </a:rPr>
              <a:t>…if his heart has not blessed me, and if he was not warmed with the fleece of my sheep; if I have raised my hand against the </a:t>
            </a:r>
            <a:r>
              <a:rPr lang="en-US" altLang="en-US" b="1" dirty="0">
                <a:latin typeface="Lucida Sans Unicode" panose="020B0602030504020204" pitchFamily="34" charset="0"/>
                <a:cs typeface="Lucida Sans Unicode" panose="020B0602030504020204" pitchFamily="34" charset="0"/>
              </a:rPr>
              <a:t>fatherless</a:t>
            </a:r>
            <a:r>
              <a:rPr lang="en-US" altLang="en-US" dirty="0">
                <a:latin typeface="Lucida Sans Unicode" panose="020B0602030504020204" pitchFamily="34" charset="0"/>
                <a:cs typeface="Lucida Sans Unicode" panose="020B0602030504020204" pitchFamily="34" charset="0"/>
              </a:rPr>
              <a:t>, when I saw I had help in the gate; then let my arm fall from my shoulder, let my arm be torn from the socket. For destruction from God is a terror to me, and because of His magnificence I cannot endure.”</a:t>
            </a:r>
          </a:p>
          <a:p>
            <a:pPr>
              <a:lnSpc>
                <a:spcPct val="125000"/>
              </a:lnSpc>
              <a:spcBef>
                <a:spcPts val="0"/>
              </a:spcBef>
              <a:buFont typeface="Wingdings" pitchFamily="2" charset="2"/>
              <a:buNone/>
            </a:pPr>
            <a:endParaRPr lang="en-US" alt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60641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r>
              <a:rPr lang="en-US" altLang="en-US" sz="2800" dirty="0">
                <a:solidFill>
                  <a:schemeClr val="tx1"/>
                </a:solidFill>
                <a:latin typeface="Verdana" pitchFamily="34" charset="0"/>
              </a:rPr>
              <a:t>Toward idolatry (24-28)</a:t>
            </a:r>
          </a:p>
        </p:txBody>
      </p:sp>
      <p:sp>
        <p:nvSpPr>
          <p:cNvPr id="12291" name="Rectangle 3"/>
          <p:cNvSpPr>
            <a:spLocks noGrp="1" noChangeArrowheads="1"/>
          </p:cNvSpPr>
          <p:nvPr>
            <p:ph idx="1"/>
          </p:nvPr>
        </p:nvSpPr>
        <p:spPr/>
        <p:txBody>
          <a:bodyPr/>
          <a:lstStyle/>
          <a:p>
            <a:pPr marL="0" indent="0">
              <a:lnSpc>
                <a:spcPct val="120000"/>
              </a:lnSpc>
              <a:spcBef>
                <a:spcPts val="0"/>
              </a:spcBef>
              <a:buFont typeface="Wingdings" pitchFamily="2" charset="2"/>
              <a:buNone/>
            </a:pPr>
            <a:r>
              <a:rPr lang="en-US" altLang="en-US" sz="2600" dirty="0">
                <a:latin typeface="Lucida Sans Unicode" panose="020B0602030504020204" pitchFamily="34" charset="0"/>
                <a:cs typeface="Lucida Sans Unicode" panose="020B0602030504020204" pitchFamily="34" charset="0"/>
              </a:rPr>
              <a:t>“If I have made </a:t>
            </a:r>
            <a:r>
              <a:rPr lang="en-US" altLang="en-US" sz="2600" u="sng" dirty="0">
                <a:latin typeface="Lucida Sans Unicode" panose="020B0602030504020204" pitchFamily="34" charset="0"/>
                <a:cs typeface="Lucida Sans Unicode" panose="020B0602030504020204" pitchFamily="34" charset="0"/>
              </a:rPr>
              <a:t>gold my hope</a:t>
            </a:r>
            <a:r>
              <a:rPr lang="en-US" altLang="en-US" sz="2600" dirty="0">
                <a:latin typeface="Lucida Sans Unicode" panose="020B0602030504020204" pitchFamily="34" charset="0"/>
                <a:cs typeface="Lucida Sans Unicode" panose="020B0602030504020204" pitchFamily="34" charset="0"/>
              </a:rPr>
              <a:t>, or said to fine gold, 'You are my confidence'; if I have rejoiced because </a:t>
            </a:r>
            <a:r>
              <a:rPr lang="en-US" altLang="en-US" sz="2600" u="sng" dirty="0">
                <a:latin typeface="Lucida Sans Unicode" panose="020B0602030504020204" pitchFamily="34" charset="0"/>
                <a:cs typeface="Lucida Sans Unicode" panose="020B0602030504020204" pitchFamily="34" charset="0"/>
              </a:rPr>
              <a:t>my wealth</a:t>
            </a:r>
            <a:r>
              <a:rPr lang="en-US" altLang="en-US" sz="2600" dirty="0">
                <a:latin typeface="Lucida Sans Unicode" panose="020B0602030504020204" pitchFamily="34" charset="0"/>
                <a:cs typeface="Lucida Sans Unicode" panose="020B0602030504020204" pitchFamily="34" charset="0"/>
              </a:rPr>
              <a:t> was great, and because </a:t>
            </a:r>
            <a:r>
              <a:rPr lang="en-US" altLang="en-US" sz="2600" u="sng" dirty="0">
                <a:latin typeface="Lucida Sans Unicode" panose="020B0602030504020204" pitchFamily="34" charset="0"/>
                <a:cs typeface="Lucida Sans Unicode" panose="020B0602030504020204" pitchFamily="34" charset="0"/>
              </a:rPr>
              <a:t>my hand</a:t>
            </a:r>
            <a:r>
              <a:rPr lang="en-US" altLang="en-US" sz="2600" dirty="0">
                <a:latin typeface="Lucida Sans Unicode" panose="020B0602030504020204" pitchFamily="34" charset="0"/>
                <a:cs typeface="Lucida Sans Unicode" panose="020B0602030504020204" pitchFamily="34" charset="0"/>
              </a:rPr>
              <a:t> had gained much; if I have observed the sun when it shines, or the moon moving in brightness, so that my heart has been secretly enticed, and my mouth has kissed my hand; this also would be an iniquity deserving of judgment, for </a:t>
            </a:r>
            <a:r>
              <a:rPr lang="en-US" altLang="en-US" sz="2600" u="sng" dirty="0">
                <a:latin typeface="Lucida Sans Unicode" panose="020B0602030504020204" pitchFamily="34" charset="0"/>
                <a:cs typeface="Lucida Sans Unicode" panose="020B0602030504020204" pitchFamily="34" charset="0"/>
              </a:rPr>
              <a:t>I would have denied God who is above</a:t>
            </a:r>
            <a:r>
              <a:rPr lang="en-US" altLang="en-US" sz="2600" dirty="0">
                <a:latin typeface="Lucida Sans Unicode" panose="020B0602030504020204" pitchFamily="34" charset="0"/>
                <a:cs typeface="Lucida Sans Unicode" panose="020B0602030504020204" pitchFamily="34" charset="0"/>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r>
              <a:rPr lang="en-US" altLang="en-US" sz="2800" dirty="0">
                <a:solidFill>
                  <a:schemeClr val="tx1"/>
                </a:solidFill>
                <a:latin typeface="Verdana" pitchFamily="34" charset="0"/>
              </a:rPr>
              <a:t>Toward His Enemies (29-30)</a:t>
            </a:r>
          </a:p>
        </p:txBody>
      </p:sp>
      <p:sp>
        <p:nvSpPr>
          <p:cNvPr id="13315" name="Rectangle 3"/>
          <p:cNvSpPr>
            <a:spLocks noGrp="1" noChangeArrowheads="1"/>
          </p:cNvSpPr>
          <p:nvPr>
            <p:ph idx="1"/>
          </p:nvPr>
        </p:nvSpPr>
        <p:spPr/>
        <p:txBody>
          <a:bodyPr anchor="ctr"/>
          <a:lstStyle/>
          <a:p>
            <a:pPr marL="0" indent="0">
              <a:lnSpc>
                <a:spcPct val="155000"/>
              </a:lnSpc>
              <a:buFont typeface="Wingdings" pitchFamily="2" charset="2"/>
              <a:buNone/>
            </a:pPr>
            <a:r>
              <a:rPr lang="en-US" altLang="en-US" dirty="0">
                <a:latin typeface="Lucida Sans Unicode" panose="020B0602030504020204" pitchFamily="34" charset="0"/>
                <a:cs typeface="Lucida Sans Unicode" panose="020B0602030504020204" pitchFamily="34" charset="0"/>
              </a:rPr>
              <a:t>"Have I rejoiced at the extinction of my enemy, or exulted when evil befell him? No, I have not allowed my mouth to sin by asking for his life in a curse.” (NASV)</a:t>
            </a:r>
          </a:p>
        </p:txBody>
      </p:sp>
    </p:spTree>
  </p:cSld>
  <p:clrMapOvr>
    <a:masterClrMapping/>
  </p:clrMapOvr>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2216</TotalTime>
  <Words>767</Words>
  <Application>Microsoft Office PowerPoint</Application>
  <PresentationFormat>On-screen Show (4:3)</PresentationFormat>
  <Paragraphs>30</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Garamond</vt:lpstr>
      <vt:lpstr>Lucida Sans Unicode</vt:lpstr>
      <vt:lpstr>Times New Roman</vt:lpstr>
      <vt:lpstr>Verdana</vt:lpstr>
      <vt:lpstr>Wingdings</vt:lpstr>
      <vt:lpstr>Level</vt:lpstr>
      <vt:lpstr>Job 31: Job’s Conduct and Attitude </vt:lpstr>
      <vt:lpstr>Toward impure thoughts (1-4)</vt:lpstr>
      <vt:lpstr>Toward deceit and sin in general (5-8)</vt:lpstr>
      <vt:lpstr>Toward adultery (9-12)</vt:lpstr>
      <vt:lpstr>Toward his servants (13-15)</vt:lpstr>
      <vt:lpstr>Toward the poor and needy (16-23)</vt:lpstr>
      <vt:lpstr>The poor and needy, continued (16-23)</vt:lpstr>
      <vt:lpstr>Toward idolatry (24-28)</vt:lpstr>
      <vt:lpstr>Toward His Enemies (29-30)</vt:lpstr>
      <vt:lpstr>Toward hospitality (31-32)</vt:lpstr>
      <vt:lpstr>Toward covering, or concealing sin (33-34)</vt:lpstr>
    </vt:vector>
  </TitlesOfParts>
  <Company>Prattmont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Job 31: Job’s Attitude</dc:title>
  <dc:creator>Prattmont</dc:creator>
  <cp:lastModifiedBy>William Gibson</cp:lastModifiedBy>
  <cp:revision>19</cp:revision>
  <dcterms:created xsi:type="dcterms:W3CDTF">2001-09-30T19:56:24Z</dcterms:created>
  <dcterms:modified xsi:type="dcterms:W3CDTF">2019-03-22T18:44:59Z</dcterms:modified>
</cp:coreProperties>
</file>