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F2B62EE-509B-4604-B512-E43463FB5A57}" type="datetimeFigureOut">
              <a:rPr lang="en-US" smtClean="0"/>
              <a:t>12/17/2015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9A3A158-452B-4356-BE5A-4754C04BED50}" type="slidenum">
              <a:rPr lang="en-US" smtClean="0"/>
              <a:t>‹#›</a:t>
            </a:fld>
            <a:endParaRPr lang="en-US"/>
          </a:p>
        </p:txBody>
      </p:sp>
    </p:spTree>
    <p:extLst>
      <p:ext uri="{BB962C8B-B14F-4D97-AF65-F5344CB8AC3E}">
        <p14:creationId xmlns:p14="http://schemas.microsoft.com/office/powerpoint/2010/main" val="36228266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F4223-3563-4877-886F-6A34BF670F00}" type="datetimeFigureOut">
              <a:rPr lang="en-US" smtClean="0"/>
              <a:pPr/>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32BAA3-505F-4E51-9D1F-1D8546810B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F4223-3563-4877-886F-6A34BF670F00}" type="datetimeFigureOut">
              <a:rPr lang="en-US" smtClean="0"/>
              <a:pPr/>
              <a:t>12/17/2015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2BAA3-505F-4E51-9D1F-1D8546810B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“What then shall I do with Jesus”?</a:t>
            </a:r>
            <a:endParaRPr lang="en-US" sz="3600"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dirty="0" smtClean="0">
                <a:solidFill>
                  <a:schemeClr val="tx1"/>
                </a:solidFill>
                <a:latin typeface="Lucida Sans Unicode" panose="020B0602030504020204" pitchFamily="34" charset="0"/>
                <a:cs typeface="Lucida Sans Unicode" panose="020B0602030504020204" pitchFamily="34" charset="0"/>
              </a:rPr>
              <a:t>Matthew 27:15-22</a:t>
            </a:r>
            <a:endParaRPr lang="en-US" dirty="0">
              <a:solidFill>
                <a:schemeClr val="tx1"/>
              </a:solidFill>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229600" cy="1470025"/>
          </a:xfrm>
        </p:spPr>
        <p:txBody>
          <a:bodyPr>
            <a:normAutofit/>
          </a:bodyPr>
          <a:lstStyle/>
          <a:p>
            <a:r>
              <a:rPr lang="en-US" sz="3600" dirty="0" smtClean="0">
                <a:latin typeface="Lucida Sans Unicode" panose="020B0602030504020204" pitchFamily="34" charset="0"/>
                <a:cs typeface="Lucida Sans Unicode" panose="020B0602030504020204" pitchFamily="34" charset="0"/>
              </a:rPr>
              <a:t>What then shall </a:t>
            </a:r>
            <a:r>
              <a:rPr lang="en-US" sz="3600" dirty="0" smtClean="0">
                <a:solidFill>
                  <a:srgbClr val="C00000"/>
                </a:solidFill>
                <a:latin typeface="Lucida Sans Unicode" panose="020B0602030504020204" pitchFamily="34" charset="0"/>
                <a:cs typeface="Lucida Sans Unicode" panose="020B0602030504020204" pitchFamily="34" charset="0"/>
              </a:rPr>
              <a:t>YOU</a:t>
            </a:r>
            <a:r>
              <a:rPr lang="en-US" sz="3600" dirty="0" smtClean="0">
                <a:latin typeface="Lucida Sans Unicode" panose="020B0602030504020204" pitchFamily="34" charset="0"/>
                <a:cs typeface="Lucida Sans Unicode" panose="020B0602030504020204" pitchFamily="34" charset="0"/>
              </a:rPr>
              <a:t> do with Jesus?</a:t>
            </a:r>
            <a:endParaRPr lang="en-US" sz="3600"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3" name="Content Placeholder 2"/>
          <p:cNvSpPr>
            <a:spLocks noGrp="1"/>
          </p:cNvSpPr>
          <p:nvPr>
            <p:ph idx="1"/>
          </p:nvPr>
        </p:nvSpPr>
        <p:spPr/>
        <p:txBody>
          <a:bodyPr anchor="ctr">
            <a:normAutofit/>
          </a:bodyPr>
          <a:lstStyle/>
          <a:p>
            <a:pPr>
              <a:spcBef>
                <a:spcPts val="0"/>
              </a:spcBef>
              <a:spcAft>
                <a:spcPts val="2400"/>
              </a:spcAft>
            </a:pPr>
            <a:r>
              <a:rPr lang="en-US" sz="2800" dirty="0" smtClean="0">
                <a:latin typeface="Lucida Sans Unicode" panose="020B0602030504020204" pitchFamily="34" charset="0"/>
                <a:cs typeface="Lucida Sans Unicode" panose="020B0602030504020204" pitchFamily="34" charset="0"/>
              </a:rPr>
              <a:t>You can put Jesus off.</a:t>
            </a:r>
          </a:p>
          <a:p>
            <a:pPr lvl="1">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Like Felix </a:t>
            </a:r>
            <a:r>
              <a:rPr lang="en-US" sz="2400" dirty="0" smtClean="0">
                <a:latin typeface="Lucida Sans Unicode" panose="020B0602030504020204" pitchFamily="34" charset="0"/>
                <a:cs typeface="Lucida Sans Unicode" panose="020B0602030504020204" pitchFamily="34" charset="0"/>
              </a:rPr>
              <a:t>did (Acts 24:24-25).</a:t>
            </a:r>
            <a:endParaRPr lang="en-US" sz="2400" dirty="0" smtClean="0">
              <a:latin typeface="Lucida Sans Unicode" panose="020B0602030504020204" pitchFamily="34" charset="0"/>
              <a:cs typeface="Lucida Sans Unicode" panose="020B0602030504020204" pitchFamily="34" charset="0"/>
            </a:endParaRPr>
          </a:p>
          <a:p>
            <a:pPr lvl="1">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Like those in Luke 9:59-61.</a:t>
            </a:r>
          </a:p>
          <a:p>
            <a:pPr lvl="2">
              <a:spcBef>
                <a:spcPts val="0"/>
              </a:spcBef>
              <a:spcAft>
                <a:spcPts val="2400"/>
              </a:spcAft>
            </a:pPr>
            <a:r>
              <a:rPr lang="en-US" dirty="0" smtClean="0">
                <a:latin typeface="Lucida Sans Unicode" panose="020B0602030504020204" pitchFamily="34" charset="0"/>
                <a:cs typeface="Lucida Sans Unicode" panose="020B0602030504020204" pitchFamily="34" charset="0"/>
              </a:rPr>
              <a:t>Don’t say, “Let me first go 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sz="2800" dirty="0" smtClean="0">
                <a:latin typeface="Lucida Sans Unicode" panose="020B0602030504020204" pitchFamily="34" charset="0"/>
                <a:cs typeface="Lucida Sans Unicode" panose="020B0602030504020204" pitchFamily="34" charset="0"/>
              </a:rPr>
              <a:t>You can ignore the </a:t>
            </a:r>
            <a:r>
              <a:rPr lang="en-US" sz="2800" dirty="0" smtClean="0">
                <a:latin typeface="Lucida Sans Unicode" panose="020B0602030504020204" pitchFamily="34" charset="0"/>
                <a:cs typeface="Lucida Sans Unicode" panose="020B0602030504020204" pitchFamily="34" charset="0"/>
              </a:rPr>
              <a:t>MOUNTAIN of </a:t>
            </a:r>
            <a:r>
              <a:rPr lang="en-US" sz="2800" dirty="0" smtClean="0">
                <a:latin typeface="Lucida Sans Unicode" panose="020B0602030504020204" pitchFamily="34" charset="0"/>
                <a:cs typeface="Lucida Sans Unicode" panose="020B0602030504020204" pitchFamily="34" charset="0"/>
              </a:rPr>
              <a:t>evidence and choose not to believe in Jesus.</a:t>
            </a:r>
          </a:p>
          <a:p>
            <a:pPr lvl="1">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Fulfilled prophecy, eyewitness testimony, resurrection from the dead, etc.</a:t>
            </a:r>
          </a:p>
          <a:p>
            <a:pPr lvl="1">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If you don’t believe, you will die in your sins. John 8:21-24.</a:t>
            </a:r>
          </a:p>
          <a:p>
            <a:pPr lvl="1">
              <a:lnSpc>
                <a:spcPct val="125000"/>
              </a:lnSpc>
              <a:spcBef>
                <a:spcPts val="0"/>
              </a:spcBef>
              <a:spcAft>
                <a:spcPts val="1800"/>
              </a:spcAft>
            </a:pPr>
            <a:r>
              <a:rPr lang="en-US" sz="2400" dirty="0" smtClean="0">
                <a:latin typeface="Lucida Sans Unicode" panose="020B0602030504020204" pitchFamily="34" charset="0"/>
                <a:cs typeface="Lucida Sans Unicode" panose="020B0602030504020204" pitchFamily="34" charset="0"/>
              </a:rPr>
              <a:t>You will believe one day. Philippians 2:9-11</a:t>
            </a:r>
            <a:r>
              <a:rPr lang="en-US" sz="2400" dirty="0" smtClean="0">
                <a:latin typeface="Lucida Sans Unicode" panose="020B0602030504020204" pitchFamily="34" charset="0"/>
                <a:cs typeface="Lucida Sans Unicode" panose="020B0602030504020204" pitchFamily="34"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3" name="Content Placeholder 2"/>
          <p:cNvSpPr>
            <a:spLocks noGrp="1"/>
          </p:cNvSpPr>
          <p:nvPr>
            <p:ph idx="1"/>
          </p:nvPr>
        </p:nvSpPr>
        <p:spPr>
          <a:xfrm>
            <a:off x="457200" y="1600200"/>
            <a:ext cx="8305800" cy="4525963"/>
          </a:xfrm>
        </p:spPr>
        <p:txBody>
          <a:bodyPr>
            <a:normAutofit/>
          </a:bodyPr>
          <a:lstStyle/>
          <a:p>
            <a:pPr>
              <a:spcAft>
                <a:spcPts val="1200"/>
              </a:spcAft>
            </a:pPr>
            <a:r>
              <a:rPr lang="en-US" dirty="0" smtClean="0"/>
              <a:t>You can believe in Jesus, but refuse to confess Him—verbally, or otherwise.</a:t>
            </a:r>
          </a:p>
          <a:p>
            <a:pPr lvl="1">
              <a:spcAft>
                <a:spcPts val="1200"/>
              </a:spcAft>
            </a:pPr>
            <a:r>
              <a:rPr lang="en-US" sz="3200" dirty="0" smtClean="0"/>
              <a:t>Like the blind man’s parents in John 9:18-22.</a:t>
            </a:r>
          </a:p>
          <a:p>
            <a:pPr lvl="1">
              <a:spcAft>
                <a:spcPts val="1200"/>
              </a:spcAft>
            </a:pPr>
            <a:r>
              <a:rPr lang="en-US" sz="3200" dirty="0" smtClean="0"/>
              <a:t>Like the rulers in John 12:42-43.</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You can believe that Jesus is the Son of God, confess Him (at least verbally), but not abide in His teachings.</a:t>
            </a:r>
          </a:p>
          <a:p>
            <a:pPr lvl="1">
              <a:spcAft>
                <a:spcPts val="1200"/>
              </a:spcAft>
            </a:pPr>
            <a:r>
              <a:rPr lang="en-US" sz="3200" dirty="0" smtClean="0"/>
              <a:t>Warning: Matthew 7:21.</a:t>
            </a:r>
          </a:p>
          <a:p>
            <a:pPr lvl="1">
              <a:spcAft>
                <a:spcPts val="1200"/>
              </a:spcAft>
            </a:pPr>
            <a:r>
              <a:rPr lang="en-US" sz="3200" dirty="0" smtClean="0"/>
              <a:t>A true believer, or true disciple, will abide in His teachings. John 8:31.</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You can choose the world over Jesus.</a:t>
            </a:r>
          </a:p>
          <a:p>
            <a:pPr lvl="1">
              <a:spcAft>
                <a:spcPts val="1200"/>
              </a:spcAft>
            </a:pPr>
            <a:r>
              <a:rPr lang="en-US" sz="3200" dirty="0" smtClean="0"/>
              <a:t>Like the rich young ruler in Matt. 19:16-22.</a:t>
            </a:r>
          </a:p>
          <a:p>
            <a:pPr lvl="1">
              <a:spcAft>
                <a:spcPts val="1200"/>
              </a:spcAft>
            </a:pPr>
            <a:r>
              <a:rPr lang="en-US" sz="3200" dirty="0" smtClean="0"/>
              <a:t>Like Demas in 2 Tim. 4:10.</a:t>
            </a:r>
          </a:p>
          <a:p>
            <a:pPr lvl="1">
              <a:spcAft>
                <a:spcPts val="1200"/>
              </a:spcAft>
            </a:pPr>
            <a:r>
              <a:rPr lang="en-US" sz="3200" dirty="0" smtClean="0"/>
              <a:t>Not a smart decision, because the world is passing away. 1 John 2:15-17.</a:t>
            </a:r>
          </a:p>
          <a:p>
            <a:pPr lvl="2">
              <a:spcAft>
                <a:spcPts val="1200"/>
              </a:spcAft>
            </a:pPr>
            <a:r>
              <a:rPr lang="en-US" sz="3200" dirty="0" smtClean="0"/>
              <a:t>What Jesus offers will last forever.</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3" name="Content Placeholder 2"/>
          <p:cNvSpPr>
            <a:spLocks noGrp="1"/>
          </p:cNvSpPr>
          <p:nvPr>
            <p:ph idx="1"/>
          </p:nvPr>
        </p:nvSpPr>
        <p:spPr/>
        <p:txBody>
          <a:bodyPr>
            <a:normAutofit/>
          </a:bodyPr>
          <a:lstStyle/>
          <a:p>
            <a:pPr>
              <a:spcAft>
                <a:spcPts val="1200"/>
              </a:spcAft>
            </a:pPr>
            <a:r>
              <a:rPr lang="en-US" dirty="0" smtClean="0"/>
              <a:t>You can choose to follow Jesus, but then deny Him when the going gets tough.</a:t>
            </a:r>
          </a:p>
          <a:p>
            <a:pPr lvl="1">
              <a:spcAft>
                <a:spcPts val="1200"/>
              </a:spcAft>
            </a:pPr>
            <a:r>
              <a:rPr lang="en-US" sz="3200" dirty="0" smtClean="0"/>
              <a:t>Like Peter did in Matthew 26:34-35, 69-75.</a:t>
            </a:r>
          </a:p>
          <a:p>
            <a:pPr lvl="1">
              <a:spcAft>
                <a:spcPts val="1200"/>
              </a:spcAft>
            </a:pPr>
            <a:r>
              <a:rPr lang="en-US" sz="3200" dirty="0" smtClean="0"/>
              <a:t>If you do, make sure you do what Peter did after that—return to the Lord and follow Him faithfully again.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a:t>
            </a:r>
            <a:endParaRPr lang="en-US" dirty="0"/>
          </a:p>
        </p:txBody>
      </p:sp>
      <p:sp>
        <p:nvSpPr>
          <p:cNvPr id="3" name="Content Placeholder 2"/>
          <p:cNvSpPr>
            <a:spLocks noGrp="1"/>
          </p:cNvSpPr>
          <p:nvPr>
            <p:ph idx="1"/>
          </p:nvPr>
        </p:nvSpPr>
        <p:spPr>
          <a:xfrm>
            <a:off x="457200" y="1600200"/>
            <a:ext cx="8229600" cy="4648200"/>
          </a:xfrm>
        </p:spPr>
        <p:txBody>
          <a:bodyPr>
            <a:normAutofit/>
          </a:bodyPr>
          <a:lstStyle/>
          <a:p>
            <a:r>
              <a:rPr lang="en-US" dirty="0" smtClean="0"/>
              <a:t>You can choose to follow Jesus, no matter what the cost may be, no matter how difficult the road may become. You can choose to follow Him all the way to eternity.</a:t>
            </a:r>
          </a:p>
          <a:p>
            <a:r>
              <a:rPr lang="en-US" dirty="0" smtClean="0"/>
              <a:t>“What will you do with Jesus, my friend? Neutral you cannot be: some day your heart will be asking, oh friend, ‘What will He do with me?’” (“What Will You With Jesus”—Alton Howard).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83</TotalTime>
  <Words>363</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“What then shall I do with Jesus”?</vt:lpstr>
      <vt:lpstr>What then shall YOU do with Jesus?</vt:lpstr>
      <vt:lpstr>Choices</vt:lpstr>
      <vt:lpstr>Choices</vt:lpstr>
      <vt:lpstr>Choices</vt:lpstr>
      <vt:lpstr>Choices</vt:lpstr>
      <vt:lpstr>Choices</vt:lpstr>
      <vt:lpstr>Choices</vt:lpstr>
      <vt:lpstr>Choices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then shall I do with Jesus”?</dc:title>
  <dc:creator>Bryan</dc:creator>
  <cp:lastModifiedBy>Bryan</cp:lastModifiedBy>
  <cp:revision>9</cp:revision>
  <dcterms:created xsi:type="dcterms:W3CDTF">2010-12-31T18:05:26Z</dcterms:created>
  <dcterms:modified xsi:type="dcterms:W3CDTF">2015-12-17T22:25:21Z</dcterms:modified>
</cp:coreProperties>
</file>