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0" r:id="rId6"/>
    <p:sldId id="261" r:id="rId7"/>
    <p:sldId id="262" r:id="rId8"/>
    <p:sldId id="263" r:id="rId9"/>
    <p:sldId id="258"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D997E0B9-1C84-4608-BC29-2F6EC798928F}" type="datetimeFigureOut">
              <a:rPr lang="en-US" smtClean="0"/>
              <a:t>9/6/2019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B2A6CF5-A6A3-40DF-BD83-D6A6CF473C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97E0B9-1C84-4608-BC29-2F6EC798928F}"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97E0B9-1C84-4608-BC29-2F6EC798928F}"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97E0B9-1C84-4608-BC29-2F6EC798928F}"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997E0B9-1C84-4608-BC29-2F6EC798928F}"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97E0B9-1C84-4608-BC29-2F6EC798928F}"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D997E0B9-1C84-4608-BC29-2F6EC798928F}" type="datetimeFigureOut">
              <a:rPr lang="en-US" smtClean="0"/>
              <a:t>9/6/2019</a:t>
            </a:fld>
            <a:endParaRPr lang="en-US"/>
          </a:p>
        </p:txBody>
      </p:sp>
      <p:sp>
        <p:nvSpPr>
          <p:cNvPr id="27" name="Slide Number Placeholder 26"/>
          <p:cNvSpPr>
            <a:spLocks noGrp="1"/>
          </p:cNvSpPr>
          <p:nvPr>
            <p:ph type="sldNum" sz="quarter" idx="11"/>
          </p:nvPr>
        </p:nvSpPr>
        <p:spPr/>
        <p:txBody>
          <a:bodyPr rtlCol="0"/>
          <a:lstStyle/>
          <a:p>
            <a:fld id="{BB2A6CF5-A6A3-40DF-BD83-D6A6CF473CE9}"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D997E0B9-1C84-4608-BC29-2F6EC798928F}" type="datetimeFigureOut">
              <a:rPr lang="en-US" smtClean="0"/>
              <a:t>9/6/2019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B2A6CF5-A6A3-40DF-BD83-D6A6CF473C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E0B9-1C84-4608-BC29-2F6EC798928F}"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97E0B9-1C84-4608-BC29-2F6EC798928F}"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997E0B9-1C84-4608-BC29-2F6EC798928F}"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A6CF5-A6A3-40DF-BD83-D6A6CF473C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97E0B9-1C84-4608-BC29-2F6EC798928F}" type="datetimeFigureOut">
              <a:rPr lang="en-US" smtClean="0"/>
              <a:t>9/6/2019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B2A6CF5-A6A3-40DF-BD83-D6A6CF473C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Why did God redeem Israel?</a:t>
            </a:r>
          </a:p>
        </p:txBody>
      </p:sp>
      <p:sp>
        <p:nvSpPr>
          <p:cNvPr id="3" name="Subtitle 2"/>
          <p:cNvSpPr>
            <a:spLocks noGrp="1"/>
          </p:cNvSpPr>
          <p:nvPr>
            <p:ph type="subTitle" idx="1"/>
          </p:nvPr>
        </p:nvSpPr>
        <p:spPr>
          <a:xfrm>
            <a:off x="457200" y="4191000"/>
            <a:ext cx="5867400" cy="1752600"/>
          </a:xfrm>
        </p:spPr>
        <p:txBody>
          <a:bodyPr anchor="ctr"/>
          <a:lstStyle/>
          <a:p>
            <a:pPr>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Why did He bring them out of Egypt?</a:t>
            </a:r>
          </a:p>
          <a:p>
            <a:pPr>
              <a:spcBef>
                <a:spcPts val="0"/>
              </a:spcBef>
              <a:spcAft>
                <a:spcPts val="2400"/>
              </a:spcAft>
            </a:pPr>
            <a:r>
              <a:rPr lang="en-US" dirty="0">
                <a:solidFill>
                  <a:schemeClr val="tx1"/>
                </a:solidFill>
                <a:latin typeface="Lucida Sans Unicode" panose="020B0602030504020204" pitchFamily="34" charset="0"/>
                <a:cs typeface="Lucida Sans Unicode" panose="020B0602030504020204" pitchFamily="34" charset="0"/>
              </a:rPr>
              <a:t>He did it for several reasons…</a:t>
            </a:r>
          </a:p>
        </p:txBody>
      </p:sp>
    </p:spTree>
    <p:extLst>
      <p:ext uri="{BB962C8B-B14F-4D97-AF65-F5344CB8AC3E}">
        <p14:creationId xmlns:p14="http://schemas.microsoft.com/office/powerpoint/2010/main" val="194382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00200"/>
          </a:xfrm>
        </p:spPr>
        <p:txBody>
          <a:bodyPr anchor="t">
            <a:normAutofit/>
          </a:bodyPr>
          <a:lstStyle/>
          <a:p>
            <a:r>
              <a:rPr lang="en-US" sz="2800" dirty="0">
                <a:solidFill>
                  <a:schemeClr val="tx1"/>
                </a:solidFill>
              </a:rPr>
              <a:t>To make this special people into a holy nation, obedient to His will, so that He might dwell among them.</a:t>
            </a:r>
          </a:p>
        </p:txBody>
      </p:sp>
      <p:sp>
        <p:nvSpPr>
          <p:cNvPr id="3" name="Content Placeholder 2"/>
          <p:cNvSpPr>
            <a:spLocks noGrp="1"/>
          </p:cNvSpPr>
          <p:nvPr>
            <p:ph idx="1"/>
          </p:nvPr>
        </p:nvSpPr>
        <p:spPr>
          <a:xfrm>
            <a:off x="457200" y="2819400"/>
            <a:ext cx="8229600" cy="3755136"/>
          </a:xfrm>
        </p:spPr>
        <p:txBody>
          <a:bodyPr>
            <a:normAutofit/>
          </a:bodyPr>
          <a:lstStyle/>
          <a:p>
            <a:pPr marL="109728" indent="0">
              <a:lnSpc>
                <a:spcPct val="110000"/>
              </a:lnSpc>
              <a:spcBef>
                <a:spcPts val="0"/>
              </a:spcBef>
              <a:spcAft>
                <a:spcPts val="1200"/>
              </a:spcAft>
              <a:buNone/>
            </a:pPr>
            <a:r>
              <a:rPr lang="en-US" sz="2200" dirty="0">
                <a:latin typeface="Lucida Sans Unicode" panose="020B0602030504020204" pitchFamily="34" charset="0"/>
                <a:cs typeface="Lucida Sans Unicode" panose="020B0602030504020204" pitchFamily="34" charset="0"/>
              </a:rPr>
              <a:t>“But you are a chosen generation, a royal priesthood, a holy nation…” (1 Peter 2:9).</a:t>
            </a:r>
          </a:p>
          <a:p>
            <a:pPr marL="109728" indent="0">
              <a:lnSpc>
                <a:spcPct val="110000"/>
              </a:lnSpc>
              <a:spcBef>
                <a:spcPts val="0"/>
              </a:spcBef>
              <a:spcAft>
                <a:spcPts val="1200"/>
              </a:spcAft>
              <a:buNone/>
            </a:pPr>
            <a:r>
              <a:rPr lang="en-US" sz="2200" dirty="0">
                <a:latin typeface="Lucida Sans Unicode" panose="020B0602030504020204" pitchFamily="34" charset="0"/>
                <a:cs typeface="Lucida Sans Unicode" panose="020B0602030504020204" pitchFamily="34" charset="0"/>
              </a:rPr>
              <a:t>“For you are the temple of the living God. As God has said: ‘I will dwell in them and walk among them. And they shall be My people.’ Therefore ‘Come out from among them and be separate, says the Lord. Do not touch what is unclean, and I will receive you.’ ‘I will be a Father to you, and you shall be My sons and daughters, says the Lord Almighty’” (2 Cor. 6:16-17).</a:t>
            </a:r>
          </a:p>
        </p:txBody>
      </p:sp>
    </p:spTree>
    <p:extLst>
      <p:ext uri="{BB962C8B-B14F-4D97-AF65-F5344CB8AC3E}">
        <p14:creationId xmlns:p14="http://schemas.microsoft.com/office/powerpoint/2010/main" val="348237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To give us the land (inheritance) He has promised to us.</a:t>
            </a:r>
          </a:p>
        </p:txBody>
      </p:sp>
      <p:sp>
        <p:nvSpPr>
          <p:cNvPr id="3" name="Content Placeholder 2"/>
          <p:cNvSpPr>
            <a:spLocks noGrp="1"/>
          </p:cNvSpPr>
          <p:nvPr>
            <p:ph idx="1"/>
          </p:nvPr>
        </p:nvSpPr>
        <p:spPr/>
        <p:txBody>
          <a:bodyPr anchor="ctr">
            <a:normAutofit/>
          </a:bodyPr>
          <a:lstStyle/>
          <a:p>
            <a:pPr marL="109728"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“I go to prepare a place for you…” (John 14:2).</a:t>
            </a:r>
          </a:p>
          <a:p>
            <a:pPr marL="109728"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“to an inheritance incorruptible and undefiled and that does not fade away, reserved in heaven for you”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(1 Peter 1:3-4).</a:t>
            </a:r>
          </a:p>
          <a:p>
            <a:pPr marL="109728"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“knowing that you have a better and enduring possession for yourselves in heaven” (Heb. 10:34).</a:t>
            </a:r>
          </a:p>
        </p:txBody>
      </p:sp>
    </p:spTree>
    <p:extLst>
      <p:ext uri="{BB962C8B-B14F-4D97-AF65-F5344CB8AC3E}">
        <p14:creationId xmlns:p14="http://schemas.microsoft.com/office/powerpoint/2010/main" val="407943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To make a name for Himself—to bring praise and honor to His name.</a:t>
            </a:r>
          </a:p>
        </p:txBody>
      </p:sp>
      <p:sp>
        <p:nvSpPr>
          <p:cNvPr id="3" name="Content Placeholder 2"/>
          <p:cNvSpPr>
            <a:spLocks noGrp="1"/>
          </p:cNvSpPr>
          <p:nvPr>
            <p:ph idx="1"/>
          </p:nvPr>
        </p:nvSpPr>
        <p:spPr/>
        <p:txBody>
          <a:bodyPr>
            <a:normAutofit/>
          </a:bodyPr>
          <a:lstStyle/>
          <a:p>
            <a:pPr marL="109728" indent="0">
              <a:lnSpc>
                <a:spcPct val="114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“to the praise of the glory of His grace” (Eph. 1:6);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“to the praise of His glory” (Eph. 1:12, 14).</a:t>
            </a:r>
          </a:p>
          <a:p>
            <a:pPr marL="109728" indent="0">
              <a:lnSpc>
                <a:spcPct val="114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 “that in the ages to come He might show the exceeding riches of His grace in His kindness toward us in Christ Jesus” (Eph. 2:7).</a:t>
            </a:r>
          </a:p>
          <a:p>
            <a:pPr marL="109728" indent="0">
              <a:lnSpc>
                <a:spcPct val="114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“But you </a:t>
            </a:r>
            <a:r>
              <a:rPr lang="en-US" sz="2400" i="1" dirty="0">
                <a:latin typeface="Lucida Sans Unicode" panose="020B0602030504020204" pitchFamily="34" charset="0"/>
                <a:cs typeface="Lucida Sans Unicode" panose="020B0602030504020204" pitchFamily="34" charset="0"/>
              </a:rPr>
              <a:t>are</a:t>
            </a:r>
            <a:r>
              <a:rPr lang="en-US" sz="2400" dirty="0">
                <a:latin typeface="Lucida Sans Unicode" panose="020B0602030504020204" pitchFamily="34" charset="0"/>
                <a:cs typeface="Lucida Sans Unicode" panose="020B0602030504020204" pitchFamily="34" charset="0"/>
              </a:rPr>
              <a:t> a chosen generation, a royal priesthood, a holy nation, His own special people, that you may proclaim the praises of Him who called you out of darkness into His marvelous light…” (1 Peter 2:9).</a:t>
            </a:r>
          </a:p>
        </p:txBody>
      </p:sp>
    </p:spTree>
    <p:extLst>
      <p:ext uri="{BB962C8B-B14F-4D97-AF65-F5344CB8AC3E}">
        <p14:creationId xmlns:p14="http://schemas.microsoft.com/office/powerpoint/2010/main" val="296846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One more thing about redemption</a:t>
            </a:r>
          </a:p>
        </p:txBody>
      </p:sp>
      <p:sp>
        <p:nvSpPr>
          <p:cNvPr id="3" name="Content Placeholder 2"/>
          <p:cNvSpPr>
            <a:spLocks noGrp="1"/>
          </p:cNvSpPr>
          <p:nvPr>
            <p:ph idx="1"/>
          </p:nvPr>
        </p:nvSpPr>
        <p:spPr/>
        <p:txBody>
          <a:bodyPr anchor="ctr">
            <a:normAutofit/>
          </a:bodyPr>
          <a:lstStyle/>
          <a:p>
            <a:pPr marL="109728"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“You were not redeemed with corruptible things, like silver or gold, from your aimless conduct received by tradition from your fathers, but with the precious blood of Christ, as of a lamb without blemish and without spot” (1 Peter 1:18-19).</a:t>
            </a:r>
          </a:p>
          <a:p>
            <a:pPr marL="109728"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“And when I see the blood, I will pass over you; and the plague shall not be on you to destroy you…” (Exodus 12:13).</a:t>
            </a:r>
          </a:p>
        </p:txBody>
      </p:sp>
    </p:spTree>
    <p:extLst>
      <p:ext uri="{BB962C8B-B14F-4D97-AF65-F5344CB8AC3E}">
        <p14:creationId xmlns:p14="http://schemas.microsoft.com/office/powerpoint/2010/main" val="155346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9848"/>
          </a:xfrm>
        </p:spPr>
        <p:txBody>
          <a:bodyPr/>
          <a:lstStyle/>
          <a:p>
            <a:pPr algn="ctr"/>
            <a:r>
              <a:rPr lang="en-US" dirty="0"/>
              <a:t>Redemption</a:t>
            </a:r>
          </a:p>
        </p:txBody>
      </p:sp>
      <p:sp>
        <p:nvSpPr>
          <p:cNvPr id="3" name="Text Placeholder 2"/>
          <p:cNvSpPr>
            <a:spLocks noGrp="1"/>
          </p:cNvSpPr>
          <p:nvPr>
            <p:ph type="body" idx="1"/>
          </p:nvPr>
        </p:nvSpPr>
        <p:spPr>
          <a:xfrm>
            <a:off x="381000" y="1828800"/>
            <a:ext cx="4041648" cy="568570"/>
          </a:xfrm>
          <a:noFill/>
          <a:ln>
            <a:noFill/>
          </a:ln>
        </p:spPr>
        <p:txBody>
          <a:bodyPr/>
          <a:lstStyle/>
          <a:p>
            <a:pPr algn="ctr"/>
            <a:r>
              <a:rPr lang="en-US" sz="2800" u="sng" dirty="0">
                <a:latin typeface="Lucida Sans Unicode" panose="020B0602030504020204" pitchFamily="34" charset="0"/>
                <a:cs typeface="Lucida Sans Unicode" panose="020B0602030504020204" pitchFamily="34" charset="0"/>
              </a:rPr>
              <a:t>Israelites</a:t>
            </a:r>
          </a:p>
        </p:txBody>
      </p:sp>
      <p:sp>
        <p:nvSpPr>
          <p:cNvPr id="4" name="Text Placeholder 3"/>
          <p:cNvSpPr>
            <a:spLocks noGrp="1"/>
          </p:cNvSpPr>
          <p:nvPr>
            <p:ph type="body" sz="half" idx="3"/>
          </p:nvPr>
        </p:nvSpPr>
        <p:spPr>
          <a:xfrm>
            <a:off x="4724400" y="1828800"/>
            <a:ext cx="4041775" cy="568570"/>
          </a:xfrm>
          <a:noFill/>
          <a:ln>
            <a:noFill/>
          </a:ln>
        </p:spPr>
        <p:txBody>
          <a:bodyPr/>
          <a:lstStyle/>
          <a:p>
            <a:pPr algn="ctr"/>
            <a:r>
              <a:rPr lang="en-US" sz="2800" u="sng" dirty="0">
                <a:latin typeface="Lucida Sans Unicode" panose="020B0602030504020204" pitchFamily="34" charset="0"/>
                <a:cs typeface="Lucida Sans Unicode" panose="020B0602030504020204" pitchFamily="34" charset="0"/>
              </a:rPr>
              <a:t>Ours</a:t>
            </a:r>
          </a:p>
        </p:txBody>
      </p:sp>
      <p:sp>
        <p:nvSpPr>
          <p:cNvPr id="5" name="Content Placeholder 4"/>
          <p:cNvSpPr>
            <a:spLocks noGrp="1"/>
          </p:cNvSpPr>
          <p:nvPr>
            <p:ph sz="quarter" idx="2"/>
          </p:nvPr>
        </p:nvSpPr>
        <p:spPr/>
        <p:txBody>
          <a:bodyPr>
            <a:normAutofit/>
          </a:bodyPr>
          <a:lstStyle/>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Freedom from slavery</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people God could call His own</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holy nation, in whom He could dwell</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promised inheritance</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Praise to His name</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The blood of a lamb</a:t>
            </a:r>
          </a:p>
        </p:txBody>
      </p:sp>
      <p:sp>
        <p:nvSpPr>
          <p:cNvPr id="6" name="Content Placeholder 5"/>
          <p:cNvSpPr>
            <a:spLocks noGrp="1"/>
          </p:cNvSpPr>
          <p:nvPr>
            <p:ph sz="quarter" idx="4"/>
          </p:nvPr>
        </p:nvSpPr>
        <p:spPr>
          <a:xfrm>
            <a:off x="4724400" y="2667000"/>
            <a:ext cx="4041775" cy="3886200"/>
          </a:xfrm>
        </p:spPr>
        <p:txBody>
          <a:bodyPr>
            <a:normAutofit/>
          </a:bodyPr>
          <a:lstStyle/>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Freedom from slavery</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people God could call His own</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holy nation, in whom He could dwell</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A promised inheritance</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Praise to His name</a:t>
            </a:r>
          </a:p>
          <a:p>
            <a:pPr>
              <a:spcBef>
                <a:spcPts val="0"/>
              </a:spcBef>
              <a:spcAft>
                <a:spcPts val="1200"/>
              </a:spcAft>
            </a:pPr>
            <a:r>
              <a:rPr lang="en-US" sz="2400" dirty="0">
                <a:latin typeface="Lucida Sans Unicode" panose="020B0602030504020204" pitchFamily="34" charset="0"/>
                <a:cs typeface="Lucida Sans Unicode" panose="020B0602030504020204" pitchFamily="34" charset="0"/>
              </a:rPr>
              <a:t>The blood of THE Lamb</a:t>
            </a:r>
          </a:p>
        </p:txBody>
      </p:sp>
    </p:spTree>
    <p:extLst>
      <p:ext uri="{BB962C8B-B14F-4D97-AF65-F5344CB8AC3E}">
        <p14:creationId xmlns:p14="http://schemas.microsoft.com/office/powerpoint/2010/main" val="216933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To free them from slavery.</a:t>
            </a:r>
          </a:p>
        </p:txBody>
      </p:sp>
      <p:sp>
        <p:nvSpPr>
          <p:cNvPr id="3" name="Content Placeholder 2"/>
          <p:cNvSpPr>
            <a:spLocks noGrp="1"/>
          </p:cNvSpPr>
          <p:nvPr>
            <p:ph idx="1"/>
          </p:nvPr>
        </p:nvSpPr>
        <p:spPr/>
        <p:txBody>
          <a:bodyPr anchor="ctr">
            <a:normAutofit/>
          </a:bodyPr>
          <a:lstStyle/>
          <a:p>
            <a:pPr marL="109728" indent="0">
              <a:lnSpc>
                <a:spcPct val="130000"/>
              </a:lnSpc>
              <a:spcBef>
                <a:spcPts val="0"/>
              </a:spcBef>
              <a:buNone/>
            </a:pPr>
            <a:r>
              <a:rPr lang="en-US" sz="2400" dirty="0">
                <a:latin typeface="Lucida Sans Unicode" panose="020B0602030504020204" pitchFamily="34" charset="0"/>
                <a:cs typeface="Lucida Sans Unicode" panose="020B0602030504020204" pitchFamily="34" charset="0"/>
              </a:rPr>
              <a:t>“I </a:t>
            </a:r>
            <a:r>
              <a:rPr lang="en-US" sz="2400" i="1" dirty="0">
                <a:latin typeface="Lucida Sans Unicode" panose="020B0602030504020204" pitchFamily="34" charset="0"/>
                <a:cs typeface="Lucida Sans Unicode" panose="020B0602030504020204" pitchFamily="34" charset="0"/>
              </a:rPr>
              <a:t>am</a:t>
            </a:r>
            <a:r>
              <a:rPr lang="en-US" sz="2400" dirty="0">
                <a:latin typeface="Lucida Sans Unicode" panose="020B0602030504020204" pitchFamily="34" charset="0"/>
                <a:cs typeface="Lucida Sans Unicode" panose="020B0602030504020204" pitchFamily="34" charset="0"/>
              </a:rPr>
              <a:t> the LORD your God, who brought you out of the land of Egypt, that </a:t>
            </a:r>
            <a:r>
              <a:rPr lang="en-US" sz="2400" i="1" dirty="0">
                <a:latin typeface="Lucida Sans Unicode" panose="020B0602030504020204" pitchFamily="34" charset="0"/>
                <a:cs typeface="Lucida Sans Unicode" panose="020B0602030504020204" pitchFamily="34" charset="0"/>
              </a:rPr>
              <a:t>you</a:t>
            </a:r>
            <a:r>
              <a:rPr lang="en-US" sz="2400" dirty="0">
                <a:latin typeface="Lucida Sans Unicode" panose="020B0602030504020204" pitchFamily="34" charset="0"/>
                <a:cs typeface="Lucida Sans Unicode" panose="020B0602030504020204" pitchFamily="34" charset="0"/>
              </a:rPr>
              <a:t> should not be their slaves; I have broken the bands of your yoke and made you walk upright” (Leviticus 26:13).</a:t>
            </a:r>
          </a:p>
        </p:txBody>
      </p:sp>
    </p:spTree>
    <p:extLst>
      <p:ext uri="{BB962C8B-B14F-4D97-AF65-F5344CB8AC3E}">
        <p14:creationId xmlns:p14="http://schemas.microsoft.com/office/powerpoint/2010/main" val="143838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00200"/>
          </a:xfrm>
        </p:spPr>
        <p:txBody>
          <a:bodyPr>
            <a:normAutofit/>
          </a:bodyPr>
          <a:lstStyle/>
          <a:p>
            <a:r>
              <a:rPr lang="en-US" sz="2800" dirty="0">
                <a:solidFill>
                  <a:schemeClr val="tx1"/>
                </a:solidFill>
              </a:rPr>
              <a:t>To create a people He could call His own, a special group of people separated from all other people on the face of the earth. </a:t>
            </a:r>
          </a:p>
        </p:txBody>
      </p:sp>
      <p:sp>
        <p:nvSpPr>
          <p:cNvPr id="3" name="Content Placeholder 2"/>
          <p:cNvSpPr>
            <a:spLocks noGrp="1"/>
          </p:cNvSpPr>
          <p:nvPr>
            <p:ph idx="1"/>
          </p:nvPr>
        </p:nvSpPr>
        <p:spPr>
          <a:xfrm>
            <a:off x="457200" y="2819400"/>
            <a:ext cx="8229600" cy="3755136"/>
          </a:xfrm>
        </p:spPr>
        <p:txBody>
          <a:bodyPr anchor="ctr">
            <a:normAutofit/>
          </a:bodyPr>
          <a:lstStyle/>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“I will take you as My people, and I will be your God” (Exodus 6:7).</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“…the LORD your God has chosen you to be a people for Himself, a special treasure above all the peoples on the face of the earth” (Deuteronomy 7:6).</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“For you separated them from among all the peoples of the earth </a:t>
            </a:r>
            <a:r>
              <a:rPr lang="en-US" sz="2400" i="1" dirty="0">
                <a:latin typeface="Lucida Sans Unicode" panose="020B0602030504020204" pitchFamily="34" charset="0"/>
                <a:cs typeface="Lucida Sans Unicode" panose="020B0602030504020204" pitchFamily="34" charset="0"/>
              </a:rPr>
              <a:t>to be</a:t>
            </a:r>
            <a:r>
              <a:rPr lang="en-US" sz="2400" dirty="0">
                <a:latin typeface="Lucida Sans Unicode" panose="020B0602030504020204" pitchFamily="34" charset="0"/>
                <a:cs typeface="Lucida Sans Unicode" panose="020B0602030504020204" pitchFamily="34" charset="0"/>
              </a:rPr>
              <a:t> Your inheritance” (1 Kings 8:53).</a:t>
            </a:r>
          </a:p>
        </p:txBody>
      </p:sp>
    </p:spTree>
    <p:extLst>
      <p:ext uri="{BB962C8B-B14F-4D97-AF65-F5344CB8AC3E}">
        <p14:creationId xmlns:p14="http://schemas.microsoft.com/office/powerpoint/2010/main" val="330916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00200"/>
          </a:xfrm>
        </p:spPr>
        <p:txBody>
          <a:bodyPr anchor="t">
            <a:normAutofit/>
          </a:bodyPr>
          <a:lstStyle/>
          <a:p>
            <a:r>
              <a:rPr lang="en-US" sz="2800" dirty="0">
                <a:solidFill>
                  <a:schemeClr val="tx1"/>
                </a:solidFill>
              </a:rPr>
              <a:t>To make this special people into a holy nation, obedient to His will, so that He might dwell among them.</a:t>
            </a:r>
          </a:p>
        </p:txBody>
      </p:sp>
      <p:sp>
        <p:nvSpPr>
          <p:cNvPr id="3" name="Content Placeholder 2"/>
          <p:cNvSpPr>
            <a:spLocks noGrp="1"/>
          </p:cNvSpPr>
          <p:nvPr>
            <p:ph idx="1"/>
          </p:nvPr>
        </p:nvSpPr>
        <p:spPr>
          <a:xfrm>
            <a:off x="457200" y="2819400"/>
            <a:ext cx="8229600" cy="3755136"/>
          </a:xfrm>
        </p:spPr>
        <p:txBody>
          <a:bodyPr>
            <a:normAutofit/>
          </a:bodyPr>
          <a:lstStyle/>
          <a:p>
            <a:pPr marL="109728" indent="0">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“For you are a holy people to the LORD your God…a kingdom of priests and a holy nation” (</a:t>
            </a:r>
            <a:r>
              <a:rPr lang="en-US" sz="2400" dirty="0" err="1">
                <a:latin typeface="Lucida Sans Unicode" panose="020B0602030504020204" pitchFamily="34" charset="0"/>
                <a:cs typeface="Lucida Sans Unicode" panose="020B0602030504020204" pitchFamily="34" charset="0"/>
              </a:rPr>
              <a:t>Deut</a:t>
            </a:r>
            <a:r>
              <a:rPr lang="en-US" sz="2400" dirty="0">
                <a:latin typeface="Lucida Sans Unicode" panose="020B0602030504020204" pitchFamily="34" charset="0"/>
                <a:cs typeface="Lucida Sans Unicode" panose="020B0602030504020204" pitchFamily="34" charset="0"/>
              </a:rPr>
              <a:t> 7:6;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Ex. 19:6).</a:t>
            </a:r>
          </a:p>
          <a:p>
            <a:pPr marL="109728" indent="0">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“But this is what I commanded them, saying, 'Obey</a:t>
            </a:r>
            <a:r>
              <a:rPr lang="en-US" sz="2400" b="1" dirty="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My voice, and I will be your God, and you shall be My people…’” (Jeremiah 7:23).</a:t>
            </a:r>
          </a:p>
          <a:p>
            <a:pPr marL="109728" indent="0">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“I </a:t>
            </a:r>
            <a:r>
              <a:rPr lang="en-US" sz="2400" i="1" dirty="0">
                <a:latin typeface="Lucida Sans Unicode" panose="020B0602030504020204" pitchFamily="34" charset="0"/>
                <a:cs typeface="Lucida Sans Unicode" panose="020B0602030504020204" pitchFamily="34" charset="0"/>
              </a:rPr>
              <a:t>am</a:t>
            </a:r>
            <a:r>
              <a:rPr lang="en-US" sz="2400" dirty="0">
                <a:latin typeface="Lucida Sans Unicode" panose="020B0602030504020204" pitchFamily="34" charset="0"/>
                <a:cs typeface="Lucida Sans Unicode" panose="020B0602030504020204" pitchFamily="34" charset="0"/>
              </a:rPr>
              <a:t> the LORD their God, who brought them up out of the land of Egypt, that I may dwell among them” (Exodus 29:46).</a:t>
            </a:r>
          </a:p>
        </p:txBody>
      </p:sp>
    </p:spTree>
    <p:extLst>
      <p:ext uri="{BB962C8B-B14F-4D97-AF65-F5344CB8AC3E}">
        <p14:creationId xmlns:p14="http://schemas.microsoft.com/office/powerpoint/2010/main" val="370178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To give them the land (inheritance) He had promised to them.</a:t>
            </a:r>
          </a:p>
        </p:txBody>
      </p:sp>
      <p:sp>
        <p:nvSpPr>
          <p:cNvPr id="3" name="Content Placeholder 2"/>
          <p:cNvSpPr>
            <a:spLocks noGrp="1"/>
          </p:cNvSpPr>
          <p:nvPr>
            <p:ph idx="1"/>
          </p:nvPr>
        </p:nvSpPr>
        <p:spPr/>
        <p:txBody>
          <a:bodyPr anchor="ctr">
            <a:normAutofit lnSpcReduction="10000"/>
          </a:bodyPr>
          <a:lstStyle/>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“I am the LORD you God, who brought you out of the land of Egypt, to give you the land of Canaan” (Leviticus 25:38).</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“And it shall be, when you come into the land which the LORD your God is giving you </a:t>
            </a:r>
            <a:r>
              <a:rPr lang="en-US" sz="2400" i="1" dirty="0">
                <a:latin typeface="Lucida Sans Unicode" panose="020B0602030504020204" pitchFamily="34" charset="0"/>
                <a:cs typeface="Lucida Sans Unicode" panose="020B0602030504020204" pitchFamily="34" charset="0"/>
              </a:rPr>
              <a:t>as</a:t>
            </a:r>
            <a:r>
              <a:rPr lang="en-US" sz="2400" dirty="0">
                <a:latin typeface="Lucida Sans Unicode" panose="020B0602030504020204" pitchFamily="34" charset="0"/>
                <a:cs typeface="Lucida Sans Unicode" panose="020B0602030504020204" pitchFamily="34" charset="0"/>
              </a:rPr>
              <a:t> an inheritance…” (Deuteronomy 26:1).</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“Then He brought us out from there, that He might bring us in, to give us the land of which He swore to our fathers” (Deuteronomy 6:23).</a:t>
            </a:r>
          </a:p>
        </p:txBody>
      </p:sp>
    </p:spTree>
    <p:extLst>
      <p:ext uri="{BB962C8B-B14F-4D97-AF65-F5344CB8AC3E}">
        <p14:creationId xmlns:p14="http://schemas.microsoft.com/office/powerpoint/2010/main" val="426910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To make a name for Himself—to bring praise and honor to His name.</a:t>
            </a:r>
          </a:p>
        </p:txBody>
      </p:sp>
      <p:sp>
        <p:nvSpPr>
          <p:cNvPr id="3" name="Content Placeholder 2"/>
          <p:cNvSpPr>
            <a:spLocks noGrp="1"/>
          </p:cNvSpPr>
          <p:nvPr>
            <p:ph idx="1"/>
          </p:nvPr>
        </p:nvSpPr>
        <p:spPr/>
        <p:txBody>
          <a:bodyPr anchor="ctr">
            <a:normAutofit lnSpcReduction="10000"/>
          </a:bodyPr>
          <a:lstStyle/>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Pharaoh’s question: “Who is the LORD…? (Ex. 5:2).</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“And who </a:t>
            </a:r>
            <a:r>
              <a:rPr lang="en-US" sz="2400" i="1" dirty="0">
                <a:latin typeface="Lucida Sans Unicode" panose="020B0602030504020204" pitchFamily="34" charset="0"/>
                <a:cs typeface="Lucida Sans Unicode" panose="020B0602030504020204" pitchFamily="34" charset="0"/>
              </a:rPr>
              <a:t>is</a:t>
            </a:r>
            <a:r>
              <a:rPr lang="en-US" sz="2400" dirty="0">
                <a:latin typeface="Lucida Sans Unicode" panose="020B0602030504020204" pitchFamily="34" charset="0"/>
                <a:cs typeface="Lucida Sans Unicode" panose="020B0602030504020204" pitchFamily="34" charset="0"/>
              </a:rPr>
              <a:t> like Your people, like Israel, the one nation on the earth whom God went to redeem for Himself as a people, to make for Himself a name…”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(2 Samuel 7:23).</a:t>
            </a:r>
          </a:p>
          <a:p>
            <a:pPr marL="109728" indent="0">
              <a:lnSpc>
                <a:spcPct val="120000"/>
              </a:lnSpc>
              <a:spcBef>
                <a:spcPts val="0"/>
              </a:spcBef>
              <a:spcAft>
                <a:spcPts val="1200"/>
              </a:spcAft>
              <a:buNone/>
            </a:pPr>
            <a:r>
              <a:rPr lang="en-US" sz="2400" dirty="0">
                <a:latin typeface="Lucida Sans Unicode" panose="020B0602030504020204" pitchFamily="34" charset="0"/>
                <a:cs typeface="Lucida Sans Unicode" panose="020B0602030504020204" pitchFamily="34" charset="0"/>
              </a:rPr>
              <a:t>“and that He will set you high above all nations which He has made, in praise, in name, and in honor, and that you may be a holy people to the LORD your God, just as He has spoken (Deuteronomy 26:19).</a:t>
            </a:r>
          </a:p>
        </p:txBody>
      </p:sp>
    </p:spTree>
    <p:extLst>
      <p:ext uri="{BB962C8B-B14F-4D97-AF65-F5344CB8AC3E}">
        <p14:creationId xmlns:p14="http://schemas.microsoft.com/office/powerpoint/2010/main" val="6478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Any of this sound familiar?</a:t>
            </a:r>
          </a:p>
        </p:txBody>
      </p:sp>
      <p:sp>
        <p:nvSpPr>
          <p:cNvPr id="3" name="Text Placeholder 2"/>
          <p:cNvSpPr>
            <a:spLocks noGrp="1"/>
          </p:cNvSpPr>
          <p:nvPr>
            <p:ph type="body" idx="1"/>
          </p:nvPr>
        </p:nvSpPr>
        <p:spPr>
          <a:xfrm>
            <a:off x="457200" y="3367088"/>
            <a:ext cx="8229600" cy="2347912"/>
          </a:xfrm>
        </p:spPr>
        <p:txBody>
          <a:bodyPr anchor="ctr">
            <a:normAutofit/>
          </a:bodyPr>
          <a:lstStyle/>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It should, because He redeemed us for the very same reasons.</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The Israelites’ redemption was a preview, a foreshadowing of our own.</a:t>
            </a:r>
          </a:p>
        </p:txBody>
      </p:sp>
    </p:spTree>
    <p:extLst>
      <p:ext uri="{BB962C8B-B14F-4D97-AF65-F5344CB8AC3E}">
        <p14:creationId xmlns:p14="http://schemas.microsoft.com/office/powerpoint/2010/main" val="53808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To free us from slavery.</a:t>
            </a:r>
          </a:p>
        </p:txBody>
      </p:sp>
      <p:sp>
        <p:nvSpPr>
          <p:cNvPr id="3" name="Content Placeholder 2"/>
          <p:cNvSpPr>
            <a:spLocks noGrp="1"/>
          </p:cNvSpPr>
          <p:nvPr>
            <p:ph idx="1"/>
          </p:nvPr>
        </p:nvSpPr>
        <p:spPr/>
        <p:txBody>
          <a:bodyPr anchor="ctr">
            <a:normAutofit/>
          </a:bodyPr>
          <a:lstStyle/>
          <a:p>
            <a:pPr marL="109728"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“knowing this, that our old man was crucified with </a:t>
            </a:r>
            <a:r>
              <a:rPr lang="en-US" sz="2400" i="1" dirty="0">
                <a:latin typeface="Lucida Sans Unicode" panose="020B0602030504020204" pitchFamily="34" charset="0"/>
                <a:cs typeface="Lucida Sans Unicode" panose="020B0602030504020204" pitchFamily="34" charset="0"/>
              </a:rPr>
              <a:t>Him,</a:t>
            </a:r>
            <a:r>
              <a:rPr lang="en-US" sz="2400" dirty="0">
                <a:latin typeface="Lucida Sans Unicode" panose="020B0602030504020204" pitchFamily="34" charset="0"/>
                <a:cs typeface="Lucida Sans Unicode" panose="020B0602030504020204" pitchFamily="34" charset="0"/>
              </a:rPr>
              <a:t> that the body of sin might be done away with, that we should no longer be slaves of sin. For he who has died has been freed from sin” (Romans 6:6-7).</a:t>
            </a:r>
          </a:p>
          <a:p>
            <a:pPr marL="109728"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“who gave Himself for us, that He might redeem us from every lawless deed…” (Titus 2:14).</a:t>
            </a:r>
          </a:p>
        </p:txBody>
      </p:sp>
    </p:spTree>
    <p:extLst>
      <p:ext uri="{BB962C8B-B14F-4D97-AF65-F5344CB8AC3E}">
        <p14:creationId xmlns:p14="http://schemas.microsoft.com/office/powerpoint/2010/main" val="317331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600200"/>
          </a:xfrm>
        </p:spPr>
        <p:txBody>
          <a:bodyPr>
            <a:normAutofit/>
          </a:bodyPr>
          <a:lstStyle/>
          <a:p>
            <a:r>
              <a:rPr lang="en-US" sz="2800" dirty="0">
                <a:solidFill>
                  <a:schemeClr val="tx1"/>
                </a:solidFill>
              </a:rPr>
              <a:t>To create a people He could call His own, a special group of people separated from all other people on the face of the earth. </a:t>
            </a:r>
          </a:p>
        </p:txBody>
      </p:sp>
      <p:sp>
        <p:nvSpPr>
          <p:cNvPr id="3" name="Content Placeholder 2"/>
          <p:cNvSpPr>
            <a:spLocks noGrp="1"/>
          </p:cNvSpPr>
          <p:nvPr>
            <p:ph idx="1"/>
          </p:nvPr>
        </p:nvSpPr>
        <p:spPr>
          <a:xfrm>
            <a:off x="457200" y="2819400"/>
            <a:ext cx="8229600" cy="3755136"/>
          </a:xfrm>
        </p:spPr>
        <p:txBody>
          <a:bodyPr>
            <a:normAutofit/>
          </a:bodyPr>
          <a:lstStyle/>
          <a:p>
            <a:pPr marL="109728" indent="0">
              <a:lnSpc>
                <a:spcPct val="120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“who gave Himself for us, that He might redeem us from every lawless deed and purify for Himself </a:t>
            </a:r>
            <a:r>
              <a:rPr lang="en-US" sz="2400" i="1" dirty="0">
                <a:latin typeface="Lucida Sans Unicode" panose="020B0602030504020204" pitchFamily="34" charset="0"/>
                <a:cs typeface="Lucida Sans Unicode" panose="020B0602030504020204" pitchFamily="34" charset="0"/>
              </a:rPr>
              <a:t>His</a:t>
            </a:r>
            <a:r>
              <a:rPr lang="en-US" sz="2400" dirty="0">
                <a:latin typeface="Lucida Sans Unicode" panose="020B0602030504020204" pitchFamily="34" charset="0"/>
                <a:cs typeface="Lucida Sans Unicode" panose="020B0602030504020204" pitchFamily="34" charset="0"/>
              </a:rPr>
              <a:t> own special people…” (Titus 2:14).</a:t>
            </a:r>
          </a:p>
          <a:p>
            <a:pPr marL="109728" indent="0">
              <a:lnSpc>
                <a:spcPct val="120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“But you are a chosen generation…His own special people” (1 Peter 2:9).</a:t>
            </a:r>
          </a:p>
          <a:p>
            <a:pPr marL="109728" indent="0">
              <a:lnSpc>
                <a:spcPct val="120000"/>
              </a:lnSpc>
              <a:spcBef>
                <a:spcPts val="0"/>
              </a:spcBef>
              <a:spcAft>
                <a:spcPts val="600"/>
              </a:spcAft>
              <a:buNone/>
            </a:pPr>
            <a:r>
              <a:rPr lang="en-US" sz="2400" dirty="0">
                <a:latin typeface="Lucida Sans Unicode" panose="020B0602030504020204" pitchFamily="34" charset="0"/>
                <a:cs typeface="Lucida Sans Unicode" panose="020B0602030504020204" pitchFamily="34" charset="0"/>
              </a:rPr>
              <a:t>“…for You were slain, and have redeemed us to God by Your blood out of every tribe and tongue and people and nation” (Revelation 5:9).</a:t>
            </a:r>
            <a:endParaRPr lang="en-US" sz="26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5745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262</TotalTime>
  <Words>970</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Georgia</vt:lpstr>
      <vt:lpstr>Lucida Sans Unicode</vt:lpstr>
      <vt:lpstr>Trebuchet MS</vt:lpstr>
      <vt:lpstr>Wingdings 2</vt:lpstr>
      <vt:lpstr>Urban</vt:lpstr>
      <vt:lpstr>Why did God redeem Israel?</vt:lpstr>
      <vt:lpstr>To free them from slavery.</vt:lpstr>
      <vt:lpstr>To create a people He could call His own, a special group of people separated from all other people on the face of the earth. </vt:lpstr>
      <vt:lpstr>To make this special people into a holy nation, obedient to His will, so that He might dwell among them.</vt:lpstr>
      <vt:lpstr>To give them the land (inheritance) He had promised to them.</vt:lpstr>
      <vt:lpstr>To make a name for Himself—to bring praise and honor to His name.</vt:lpstr>
      <vt:lpstr>Any of this sound familiar?</vt:lpstr>
      <vt:lpstr>To free us from slavery.</vt:lpstr>
      <vt:lpstr>To create a people He could call His own, a special group of people separated from all other people on the face of the earth. </vt:lpstr>
      <vt:lpstr>To make this special people into a holy nation, obedient to His will, so that He might dwell among them.</vt:lpstr>
      <vt:lpstr>To give us the land (inheritance) He has promised to us.</vt:lpstr>
      <vt:lpstr>To make a name for Himself—to bring praise and honor to His name.</vt:lpstr>
      <vt:lpstr>One more thing about redemption</vt:lpstr>
      <vt:lpstr>Redemption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God redeem Israel?</dc:title>
  <dc:creator>Bryan</dc:creator>
  <cp:lastModifiedBy>Prattmont PC</cp:lastModifiedBy>
  <cp:revision>18</cp:revision>
  <dcterms:created xsi:type="dcterms:W3CDTF">2013-02-01T15:54:04Z</dcterms:created>
  <dcterms:modified xsi:type="dcterms:W3CDTF">2019-09-06T20:46:12Z</dcterms:modified>
</cp:coreProperties>
</file>