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61" r:id="rId3"/>
    <p:sldId id="257" r:id="rId4"/>
    <p:sldId id="262" r:id="rId5"/>
    <p:sldId id="263" r:id="rId6"/>
    <p:sldId id="264" r:id="rId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7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2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3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4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98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89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3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36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68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06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0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94" userDrawn="1">
          <p15:clr>
            <a:srgbClr val="F26B43"/>
          </p15:clr>
        </p15:guide>
        <p15:guide id="2" pos="5400" userDrawn="1">
          <p15:clr>
            <a:srgbClr val="F26B43"/>
          </p15:clr>
        </p15:guide>
        <p15:guide id="3" orient="horz" pos="4008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  <p15:guide id="5" orient="horz" pos="3720" userDrawn="1">
          <p15:clr>
            <a:srgbClr val="F26B43"/>
          </p15:clr>
        </p15:guide>
        <p15:guide id="6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767B0-7007-4DE4-8063-414EB632F3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cap="none" dirty="0"/>
              <a:t>The Preeminence of Christ</a:t>
            </a:r>
            <a:br>
              <a:rPr lang="en-US" sz="5400" cap="none" dirty="0"/>
            </a:br>
            <a:r>
              <a:rPr lang="en-US" sz="5400" cap="none" dirty="0"/>
              <a:t>(As Presented in Colossians)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BEA87-4C11-463E-B561-8C574FAC3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8288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“That in all things He [Christ] may have the preeminence” (Colossians 1:18).</a:t>
            </a:r>
          </a:p>
        </p:txBody>
      </p:sp>
    </p:spTree>
    <p:extLst>
      <p:ext uri="{BB962C8B-B14F-4D97-AF65-F5344CB8AC3E}">
        <p14:creationId xmlns:p14="http://schemas.microsoft.com/office/powerpoint/2010/main" val="12654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lossians chapter 1">
            <a:extLst>
              <a:ext uri="{FF2B5EF4-FFF2-40B4-BE49-F238E27FC236}">
                <a16:creationId xmlns:a16="http://schemas.microsoft.com/office/drawing/2014/main" id="{31052347-32D2-4D9F-A941-1E667D1E1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57" y="818605"/>
            <a:ext cx="6487886" cy="364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B1BDC3-D977-4F36-8DE0-6CEB8034FA3A}"/>
              </a:ext>
            </a:extLst>
          </p:cNvPr>
          <p:cNvSpPr txBox="1"/>
          <p:nvPr/>
        </p:nvSpPr>
        <p:spPr>
          <a:xfrm>
            <a:off x="1328057" y="4998721"/>
            <a:ext cx="6487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*Preeminence of Christ Himself*</a:t>
            </a:r>
          </a:p>
        </p:txBody>
      </p:sp>
    </p:spTree>
    <p:extLst>
      <p:ext uri="{BB962C8B-B14F-4D97-AF65-F5344CB8AC3E}">
        <p14:creationId xmlns:p14="http://schemas.microsoft.com/office/powerpoint/2010/main" val="43042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2CB99-36F4-45D4-815B-140A445D2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Chapter 1: Preeminence Of Christ Himself (see 1:13-20).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8B526-9CFE-46D7-86A4-B71C6ED14B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“before all things” (17).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King of all (13, 16).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Redeemer and forgiver (14).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Image of the invisible God (15).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Firstborn over all creation (15).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E5833-1CB6-460A-8D5F-4A5E092618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Creator and sustainer of the universe (16-17).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Head of the church (18).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The beginning, firstborn from the dead (18).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Fulness of all things (19).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Reconciles all things to God (20).</a:t>
            </a:r>
          </a:p>
        </p:txBody>
      </p:sp>
    </p:spTree>
    <p:extLst>
      <p:ext uri="{BB962C8B-B14F-4D97-AF65-F5344CB8AC3E}">
        <p14:creationId xmlns:p14="http://schemas.microsoft.com/office/powerpoint/2010/main" val="386529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lossians chapter 2">
            <a:extLst>
              <a:ext uri="{FF2B5EF4-FFF2-40B4-BE49-F238E27FC236}">
                <a16:creationId xmlns:a16="http://schemas.microsoft.com/office/drawing/2014/main" id="{C3516AA1-4DB4-434F-ADAD-E0CB164EC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60" y="822415"/>
            <a:ext cx="6502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69E180-C83C-4AED-9DE1-07183B9F11AA}"/>
              </a:ext>
            </a:extLst>
          </p:cNvPr>
          <p:cNvSpPr txBox="1"/>
          <p:nvPr/>
        </p:nvSpPr>
        <p:spPr>
          <a:xfrm>
            <a:off x="1095828" y="4990012"/>
            <a:ext cx="707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*Preeminence of Christ in Doctrine*</a:t>
            </a:r>
          </a:p>
        </p:txBody>
      </p:sp>
    </p:spTree>
    <p:extLst>
      <p:ext uri="{BB962C8B-B14F-4D97-AF65-F5344CB8AC3E}">
        <p14:creationId xmlns:p14="http://schemas.microsoft.com/office/powerpoint/2010/main" val="146916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olossians chapter 3">
            <a:extLst>
              <a:ext uri="{FF2B5EF4-FFF2-40B4-BE49-F238E27FC236}">
                <a16:creationId xmlns:a16="http://schemas.microsoft.com/office/drawing/2014/main" id="{63F384F7-F19C-4AFB-9878-324F5E3D1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08" y="848543"/>
            <a:ext cx="6501384" cy="365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A2FF7E-E5BE-4D1D-9463-EA1535E4D152}"/>
              </a:ext>
            </a:extLst>
          </p:cNvPr>
          <p:cNvSpPr txBox="1"/>
          <p:nvPr/>
        </p:nvSpPr>
        <p:spPr>
          <a:xfrm>
            <a:off x="435428" y="4990012"/>
            <a:ext cx="8273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*Preeminence of Christ in Our Daily Lives*</a:t>
            </a:r>
          </a:p>
        </p:txBody>
      </p:sp>
    </p:spTree>
    <p:extLst>
      <p:ext uri="{BB962C8B-B14F-4D97-AF65-F5344CB8AC3E}">
        <p14:creationId xmlns:p14="http://schemas.microsoft.com/office/powerpoint/2010/main" val="147162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olossians chapter 4">
            <a:extLst>
              <a:ext uri="{FF2B5EF4-FFF2-40B4-BE49-F238E27FC236}">
                <a16:creationId xmlns:a16="http://schemas.microsoft.com/office/drawing/2014/main" id="{30162648-4C56-4DB6-8CB6-AF14E46FE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08" y="822416"/>
            <a:ext cx="6501384" cy="365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85ACE2-0367-4071-89F7-9483087ACA3A}"/>
              </a:ext>
            </a:extLst>
          </p:cNvPr>
          <p:cNvSpPr txBox="1"/>
          <p:nvPr/>
        </p:nvSpPr>
        <p:spPr>
          <a:xfrm>
            <a:off x="817408" y="4981303"/>
            <a:ext cx="750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*Preeminence of Christ, and His Work*</a:t>
            </a:r>
          </a:p>
        </p:txBody>
      </p:sp>
    </p:spTree>
    <p:extLst>
      <p:ext uri="{BB962C8B-B14F-4D97-AF65-F5344CB8AC3E}">
        <p14:creationId xmlns:p14="http://schemas.microsoft.com/office/powerpoint/2010/main" val="3256759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653</TotalTime>
  <Words>149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Rockwell</vt:lpstr>
      <vt:lpstr>Rockwell Condensed</vt:lpstr>
      <vt:lpstr>Wingdings</vt:lpstr>
      <vt:lpstr>Wood Type</vt:lpstr>
      <vt:lpstr>The Preeminence of Christ (As Presented in Colossians)</vt:lpstr>
      <vt:lpstr>PowerPoint Presentation</vt:lpstr>
      <vt:lpstr>Chapter 1: Preeminence Of Christ Himself (see 1:13-20).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Preeminence of Christ</dc:title>
  <dc:creator>Prattmont PC</dc:creator>
  <cp:lastModifiedBy>Prattmont PC</cp:lastModifiedBy>
  <cp:revision>14</cp:revision>
  <cp:lastPrinted>2019-11-08T21:36:26Z</cp:lastPrinted>
  <dcterms:created xsi:type="dcterms:W3CDTF">2019-11-05T16:56:19Z</dcterms:created>
  <dcterms:modified xsi:type="dcterms:W3CDTF">2019-11-08T21:52:04Z</dcterms:modified>
</cp:coreProperties>
</file>