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3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4" r:id="rId10"/>
    <p:sldId id="266" r:id="rId11"/>
    <p:sldId id="267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0BD6930-5700-4632-A539-AB22F897C45A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FE64E8A-D001-4355-99B6-A2AEC091F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6449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62A1-4A58-4352-BA8B-255B9CACA987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13B422-B81F-4A83-B210-937469C4503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62A1-4A58-4352-BA8B-255B9CACA987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3B422-B81F-4A83-B210-937469C450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62A1-4A58-4352-BA8B-255B9CACA987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3B422-B81F-4A83-B210-937469C450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62A1-4A58-4352-BA8B-255B9CACA987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3B422-B81F-4A83-B210-937469C450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62A1-4A58-4352-BA8B-255B9CACA987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3B422-B81F-4A83-B210-937469C450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62A1-4A58-4352-BA8B-255B9CACA987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3B422-B81F-4A83-B210-937469C4503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62A1-4A58-4352-BA8B-255B9CACA987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3B422-B81F-4A83-B210-937469C4503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62A1-4A58-4352-BA8B-255B9CACA987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3B422-B81F-4A83-B210-937469C450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62A1-4A58-4352-BA8B-255B9CACA987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3B422-B81F-4A83-B210-937469C450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62A1-4A58-4352-BA8B-255B9CACA987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3B422-B81F-4A83-B210-937469C450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62A1-4A58-4352-BA8B-255B9CACA987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3B422-B81F-4A83-B210-937469C450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3EEF62A1-4A58-4352-BA8B-255B9CACA987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C13B422-B81F-4A83-B210-937469C4503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sermon on the mou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" y="1447800"/>
            <a:ext cx="8369789" cy="304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189712" y="5026225"/>
            <a:ext cx="27523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Matthew 5-7</a:t>
            </a:r>
          </a:p>
        </p:txBody>
      </p:sp>
    </p:spTree>
    <p:extLst>
      <p:ext uri="{BB962C8B-B14F-4D97-AF65-F5344CB8AC3E}">
        <p14:creationId xmlns:p14="http://schemas.microsoft.com/office/powerpoint/2010/main" val="7743121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/>
              <a:t>Incentives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God loves us, knows just what we need, and He </a:t>
            </a:r>
            <a:r>
              <a:rPr lang="en-US" sz="2400">
                <a:latin typeface="Lucida Sans Unicode" panose="020B0602030504020204" pitchFamily="34" charset="0"/>
                <a:cs typeface="Lucida Sans Unicode" panose="020B0602030504020204" pitchFamily="34" charset="0"/>
              </a:rPr>
              <a:t>will graciously provide 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it.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Matthew 6:11, 25-34; 7:7-11.</a:t>
            </a:r>
          </a:p>
        </p:txBody>
      </p:sp>
      <p:pic>
        <p:nvPicPr>
          <p:cNvPr id="4" name="Picture 4" descr="Image result for stay motivat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533400"/>
            <a:ext cx="3219450" cy="2743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7516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/>
              <a:t>Incentives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Jesus offers us the opportunity to build something that will endure, something that will withstand the storms of life.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Matthew 7:24-27.</a:t>
            </a:r>
          </a:p>
        </p:txBody>
      </p:sp>
      <p:pic>
        <p:nvPicPr>
          <p:cNvPr id="4" name="Picture 4" descr="Image result for stay motivat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533400"/>
            <a:ext cx="3219450" cy="2743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3318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772400" cy="762000"/>
          </a:xfrm>
        </p:spPr>
        <p:txBody>
          <a:bodyPr anchor="t">
            <a:normAutofit/>
          </a:bodyPr>
          <a:lstStyle/>
          <a:p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Filled With 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772400" cy="5013961"/>
          </a:xfrm>
        </p:spPr>
        <p:txBody>
          <a:bodyPr anchor="ctr">
            <a:norm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3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Forgive those who have sinned against us.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3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Don’t make money/material things our master.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3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Seek first the kingdom of heaven; lay up treasures in heaven; make spiritual things, things that endure your number one priority.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3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Do not worry about tomorrow.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3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Avoid hypocritical, unmerciful judgments.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3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Take the road less traveled.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3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Possess the wisdom/knowledge to discern false prophets, to recognize the swine and pigs.</a:t>
            </a:r>
          </a:p>
        </p:txBody>
      </p:sp>
    </p:spTree>
    <p:extLst>
      <p:ext uri="{BB962C8B-B14F-4D97-AF65-F5344CB8AC3E}">
        <p14:creationId xmlns:p14="http://schemas.microsoft.com/office/powerpoint/2010/main" val="85272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295401"/>
            <a:ext cx="7315200" cy="762000"/>
          </a:xfrm>
        </p:spPr>
        <p:txBody>
          <a:bodyPr anchor="t">
            <a:normAutofit/>
          </a:bodyPr>
          <a:lstStyle/>
          <a:p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But DO them we must!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86000"/>
            <a:ext cx="7315200" cy="4023361"/>
          </a:xfrm>
        </p:spPr>
        <p:txBody>
          <a:bodyPr anchor="ctr">
            <a:norm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3600"/>
              </a:spcAft>
            </a:pPr>
            <a:r>
              <a:rPr lang="en-US" sz="2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Matthew 5:19-20.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3600"/>
              </a:spcAft>
            </a:pPr>
            <a:r>
              <a:rPr lang="en-US" sz="2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Matthew 7:21-27.</a:t>
            </a:r>
          </a:p>
        </p:txBody>
      </p:sp>
    </p:spTree>
    <p:extLst>
      <p:ext uri="{BB962C8B-B14F-4D97-AF65-F5344CB8AC3E}">
        <p14:creationId xmlns:p14="http://schemas.microsoft.com/office/powerpoint/2010/main" val="1594473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828801"/>
            <a:ext cx="7315200" cy="1546164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</a:pPr>
            <a:r>
              <a:rPr lang="en-US" sz="3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Thankfully, this sermon is also filled with INCENTIVES.</a:t>
            </a:r>
          </a:p>
        </p:txBody>
      </p:sp>
    </p:spTree>
    <p:extLst>
      <p:ext uri="{BB962C8B-B14F-4D97-AF65-F5344CB8AC3E}">
        <p14:creationId xmlns:p14="http://schemas.microsoft.com/office/powerpoint/2010/main" val="3385228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/>
              <a:t>Incentives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Jesus offers the hope of a reward in heaven.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Matthew 5:10-12.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Hebrews 11:24-26.</a:t>
            </a:r>
          </a:p>
        </p:txBody>
      </p:sp>
      <p:pic>
        <p:nvPicPr>
          <p:cNvPr id="2052" name="Picture 4" descr="Image result for stay motivat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533400"/>
            <a:ext cx="3219450" cy="2743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3682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/>
              <a:t>Incentives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Jesus warns us about the danger of being cast into hell.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Matthew 5:22, 29-30.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Mark 9:42-48.</a:t>
            </a:r>
          </a:p>
        </p:txBody>
      </p:sp>
      <p:pic>
        <p:nvPicPr>
          <p:cNvPr id="4" name="Picture 4" descr="Image result for stay motivat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533400"/>
            <a:ext cx="3219450" cy="2743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6043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/>
              <a:t>Incentives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Jesus offers us, then, the choice between everlasting life and everlasting destruction.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Matthew 7:13-14.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same approach used much earlier by Moses: Deuteronomy 30:19-20.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Mark 16:16.</a:t>
            </a:r>
          </a:p>
        </p:txBody>
      </p:sp>
      <p:pic>
        <p:nvPicPr>
          <p:cNvPr id="4" name="Picture 4" descr="Image result for stay motivat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8196" y="381000"/>
            <a:ext cx="2593445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3663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/>
              <a:t>Incentives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God sees everything we do, say, think.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“Sees in secret”: Matthew 6:3-4, 6, 17-18.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Hebrews 4:13; Revelation 2:23.</a:t>
            </a:r>
          </a:p>
        </p:txBody>
      </p:sp>
      <p:pic>
        <p:nvPicPr>
          <p:cNvPr id="4" name="Picture 4" descr="Image result for stay motivat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533400"/>
            <a:ext cx="3219450" cy="2743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9053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/>
              <a:t>Incentives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Can’t be forgiven if we don’t forgive.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Matthew 6:12, 14-15.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Ephesians 4:32.</a:t>
            </a:r>
          </a:p>
        </p:txBody>
      </p:sp>
      <p:pic>
        <p:nvPicPr>
          <p:cNvPr id="4" name="Picture 4" descr="Image result for stay motivat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533400"/>
            <a:ext cx="3219450" cy="2743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5941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672</TotalTime>
  <Words>272</Words>
  <Application>Microsoft Office PowerPoint</Application>
  <PresentationFormat>On-screen Show (4:3)</PresentationFormat>
  <Paragraphs>40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Lucida Sans Unicode</vt:lpstr>
      <vt:lpstr>Wingdings</vt:lpstr>
      <vt:lpstr>Perspective</vt:lpstr>
      <vt:lpstr>PowerPoint Presentation</vt:lpstr>
      <vt:lpstr>Filled With Challenges</vt:lpstr>
      <vt:lpstr>But DO them we must!</vt:lpstr>
      <vt:lpstr>PowerPoint Presentation</vt:lpstr>
      <vt:lpstr>Incentives</vt:lpstr>
      <vt:lpstr>Incentives</vt:lpstr>
      <vt:lpstr>Incentives</vt:lpstr>
      <vt:lpstr>Incentives</vt:lpstr>
      <vt:lpstr>Incentives</vt:lpstr>
      <vt:lpstr>Incentives</vt:lpstr>
      <vt:lpstr>Incentives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</dc:creator>
  <cp:lastModifiedBy>William Gibson</cp:lastModifiedBy>
  <cp:revision>22</cp:revision>
  <cp:lastPrinted>2020-11-12T18:33:58Z</cp:lastPrinted>
  <dcterms:created xsi:type="dcterms:W3CDTF">2017-09-08T16:17:03Z</dcterms:created>
  <dcterms:modified xsi:type="dcterms:W3CDTF">2020-12-11T17:07:37Z</dcterms:modified>
</cp:coreProperties>
</file>