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3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863676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10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50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296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7203205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7588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79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995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smtClean="0"/>
              <a:t>12/11/2020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369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2705273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08492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12/11/2020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82649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11" orient="horz" pos="1368" userDrawn="1">
          <p15:clr>
            <a:srgbClr val="F26B43"/>
          </p15:clr>
        </p15:guide>
        <p15:guide id="12" orient="horz" pos="1440" userDrawn="1">
          <p15:clr>
            <a:srgbClr val="F26B43"/>
          </p15:clr>
        </p15:guide>
        <p15:guide id="13" orient="horz" pos="3696" userDrawn="1">
          <p15:clr>
            <a:srgbClr val="F26B43"/>
          </p15:clr>
        </p15:guide>
        <p15:guide id="14" orient="horz" pos="432" userDrawn="1">
          <p15:clr>
            <a:srgbClr val="F26B43"/>
          </p15:clr>
        </p15:guide>
        <p15:guide id="15" orient="horz" pos="1512" userDrawn="1">
          <p15:clr>
            <a:srgbClr val="F26B43"/>
          </p15:clr>
        </p15:guide>
        <p15:guide id="16" pos="5184" userDrawn="1">
          <p15:clr>
            <a:srgbClr val="F26B43"/>
          </p15:clr>
        </p15:guide>
        <p15:guide id="17" pos="702" userDrawn="1">
          <p15:clr>
            <a:srgbClr val="F26B43"/>
          </p15:clr>
        </p15:guide>
        <p15:guide id="18" pos="6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4678F-A3A9-44D2-8B15-939E5C89D6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360" y="3622830"/>
            <a:ext cx="7193280" cy="2098226"/>
          </a:xfrm>
        </p:spPr>
        <p:txBody>
          <a:bodyPr anchor="ctr"/>
          <a:lstStyle/>
          <a:p>
            <a:pPr>
              <a:lnSpc>
                <a:spcPct val="125000"/>
              </a:lnSpc>
            </a:pPr>
            <a: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Source of Wisdom</a:t>
            </a:r>
            <a:b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Attitude Necessary to Obtain It</a:t>
            </a:r>
            <a:b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sz="3200" cap="none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Different Places We Can Find It</a:t>
            </a:r>
          </a:p>
        </p:txBody>
      </p:sp>
      <p:pic>
        <p:nvPicPr>
          <p:cNvPr id="1026" name="Picture 2" descr="Wisdom Books – 2 – Proverbs | Sinai6000">
            <a:extLst>
              <a:ext uri="{FF2B5EF4-FFF2-40B4-BE49-F238E27FC236}">
                <a16:creationId xmlns:a16="http://schemas.microsoft.com/office/drawing/2014/main" id="{1B7E8775-924A-4ABA-BB89-6824D845DF5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8129" y="1307983"/>
            <a:ext cx="3167742" cy="2375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5012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46100-C5DD-4ABE-8B72-2CCA2E25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66058"/>
            <a:ext cx="7200900" cy="1132114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Source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FFB8F-E4A8-486F-810F-974088B6B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691" y="1950719"/>
            <a:ext cx="7550332" cy="444137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2:1-6.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Two points of emphasis: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</a:t>
            </a:r>
            <a:r>
              <a:rPr lang="en-US" sz="2400" b="1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diligence</a:t>
            </a:r>
            <a:r>
              <a:rPr lang="en-US" sz="24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required to obtain wisdom, knowledge, understanding, discernment, etc.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LORD gives wisdom…” (2:6).</a:t>
            </a:r>
          </a:p>
        </p:txBody>
      </p:sp>
    </p:spTree>
    <p:extLst>
      <p:ext uri="{BB962C8B-B14F-4D97-AF65-F5344CB8AC3E}">
        <p14:creationId xmlns:p14="http://schemas.microsoft.com/office/powerpoint/2010/main" val="1732296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46100-C5DD-4ABE-8B72-2CCA2E25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465909"/>
            <a:ext cx="7200900" cy="1132114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Attitude Necessary to Obtain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FFB8F-E4A8-486F-810F-974088B6B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691" y="1698171"/>
            <a:ext cx="7680960" cy="4693920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9:10.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Won’t obtain it until we…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Look to Him with reverence and humility.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Acknowledge Him as the Creator, as the One “who alone is wise” (1 Timothy 1:17).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Realize how helpless and lost we are without Him and His wisdom.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Want to know everything He desires us to know.</a:t>
            </a:r>
          </a:p>
        </p:txBody>
      </p:sp>
    </p:spTree>
    <p:extLst>
      <p:ext uri="{BB962C8B-B14F-4D97-AF65-F5344CB8AC3E}">
        <p14:creationId xmlns:p14="http://schemas.microsoft.com/office/powerpoint/2010/main" val="854750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46100-C5DD-4ABE-8B72-2CCA2E25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66058"/>
            <a:ext cx="7200900" cy="1132114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Different Places We Can Find It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FFB8F-E4A8-486F-810F-974088B6B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691" y="1950719"/>
            <a:ext cx="7550332" cy="4441371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“Then you will understand the fear of the LORD, and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FIND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knowledge of God” (2:5).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Where do we </a:t>
            </a:r>
            <a:r>
              <a:rPr lang="en-US" sz="2400" b="1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FIND</a:t>
            </a: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the knowledge and wisdom of God? The primary source?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Scriptures.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Deuteronomy 4:5-8.</a:t>
            </a:r>
          </a:p>
        </p:txBody>
      </p:sp>
    </p:spTree>
    <p:extLst>
      <p:ext uri="{BB962C8B-B14F-4D97-AF65-F5344CB8AC3E}">
        <p14:creationId xmlns:p14="http://schemas.microsoft.com/office/powerpoint/2010/main" val="1419832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46100-C5DD-4ABE-8B72-2CCA2E25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66058"/>
            <a:ext cx="7200900" cy="957942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Also Find It in Creation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FFB8F-E4A8-486F-810F-974088B6B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690" y="1724297"/>
            <a:ext cx="7680961" cy="4667793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3:19-20.</a:t>
            </a:r>
          </a:p>
          <a:p>
            <a:pPr marR="0" algn="l" rtl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0" i="0" u="none" strike="noStrike" baseline="0" dirty="0">
                <a:solidFill>
                  <a:srgbClr val="292F33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heavens declare the glory of God; and the firmament shows His handiwork. Day unto day utters speech, </a:t>
            </a:r>
            <a:r>
              <a:rPr lang="en-US" sz="2400" dirty="0">
                <a:solidFill>
                  <a:srgbClr val="292F33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a</a:t>
            </a:r>
            <a:r>
              <a:rPr lang="en-US" sz="2400" b="0" i="0" u="none" strike="noStrike" baseline="0" dirty="0">
                <a:solidFill>
                  <a:srgbClr val="292F33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nd night unto night reveals knowledge” (Psa. 19:1-2).</a:t>
            </a:r>
          </a:p>
          <a:p>
            <a:pPr marR="0" algn="l" rtl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292F33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“For since the creation…His invisible attributes are clearly seen, being understood by the things that are made…” (Romans 1:20).</a:t>
            </a:r>
          </a:p>
          <a:p>
            <a:pPr marR="0" algn="l" rtl="0">
              <a:lnSpc>
                <a:spcPct val="114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>
                <a:solidFill>
                  <a:srgbClr val="292F33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Proverbs 8:22-31.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2713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46100-C5DD-4ABE-8B72-2CCA2E25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689" y="566057"/>
            <a:ext cx="7829008" cy="1402080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</a:pPr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Important, then, to use our eyes and ears, to pay close attention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FFB8F-E4A8-486F-810F-974088B6B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690" y="2090057"/>
            <a:ext cx="7680961" cy="430203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 hearing ear and the seeing eye, the LORD has made them both” (Proverbs 20:12).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Wisdom can be gained by carefully observing the wisdom built into creation.</a:t>
            </a:r>
          </a:p>
          <a:p>
            <a:pPr lvl="1"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i="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that includes observing PEOPLE!</a:t>
            </a:r>
          </a:p>
        </p:txBody>
      </p:sp>
    </p:spTree>
    <p:extLst>
      <p:ext uri="{BB962C8B-B14F-4D97-AF65-F5344CB8AC3E}">
        <p14:creationId xmlns:p14="http://schemas.microsoft.com/office/powerpoint/2010/main" val="190434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46100-C5DD-4ABE-8B72-2CCA2E25D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5689" y="566058"/>
            <a:ext cx="7829008" cy="1018902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Everyday Sources of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3FFB8F-E4A8-486F-810F-974088B6B7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05690" y="1724297"/>
            <a:ext cx="7680961" cy="4667793"/>
          </a:xfrm>
        </p:spPr>
        <p:txBody>
          <a:bodyPr anchor="ctr">
            <a:normAutofit/>
          </a:bodyPr>
          <a:lstStyle/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Nature. 6:6-8.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Advisors/Teachers. 11:14.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Discipline/Rebukes. 17:10; 9:8-9.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Punishment of others. 19:25.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Parental instruction. 13:1.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My own mistakes. 6:1-5.</a:t>
            </a:r>
          </a:p>
          <a:p>
            <a:pPr>
              <a:lnSpc>
                <a:spcPct val="114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24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Mistakes of others. 24:30-32.</a:t>
            </a:r>
          </a:p>
        </p:txBody>
      </p:sp>
    </p:spTree>
    <p:extLst>
      <p:ext uri="{BB962C8B-B14F-4D97-AF65-F5344CB8AC3E}">
        <p14:creationId xmlns:p14="http://schemas.microsoft.com/office/powerpoint/2010/main" val="42629418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458</TotalTime>
  <Words>337</Words>
  <Application>Microsoft Office PowerPoint</Application>
  <PresentationFormat>On-screen Show (4:3)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Franklin Gothic Book</vt:lpstr>
      <vt:lpstr>Lucida Sans Unicode</vt:lpstr>
      <vt:lpstr>Crop</vt:lpstr>
      <vt:lpstr>The Source of Wisdom Attitude Necessary to Obtain It Different Places We Can Find It</vt:lpstr>
      <vt:lpstr>The Source of Wisdom</vt:lpstr>
      <vt:lpstr>Attitude Necessary to Obtain It</vt:lpstr>
      <vt:lpstr>Different Places We Can Find It</vt:lpstr>
      <vt:lpstr>We Also Find It in Creation</vt:lpstr>
      <vt:lpstr>Important, then, to use our eyes and ears, to pay close attention</vt:lpstr>
      <vt:lpstr>Everyday Sources of Wisdom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Source of Wisdom</dc:title>
  <dc:creator>William Gibson</dc:creator>
  <cp:lastModifiedBy>William Gibson</cp:lastModifiedBy>
  <cp:revision>16</cp:revision>
  <cp:lastPrinted>2020-10-30T22:27:53Z</cp:lastPrinted>
  <dcterms:created xsi:type="dcterms:W3CDTF">2020-10-30T14:54:25Z</dcterms:created>
  <dcterms:modified xsi:type="dcterms:W3CDTF">2020-12-11T17:10:52Z</dcterms:modified>
</cp:coreProperties>
</file>