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64" r:id="rId6"/>
    <p:sldId id="261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8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DB04-8271-4EAA-A74E-C69284254DD2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CB37-4490-488C-9159-4BA5720DC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65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DB04-8271-4EAA-A74E-C69284254DD2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CB37-4490-488C-9159-4BA5720DC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475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DB04-8271-4EAA-A74E-C69284254DD2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CB37-4490-488C-9159-4BA5720DC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73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DB04-8271-4EAA-A74E-C69284254DD2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CB37-4490-488C-9159-4BA5720DC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949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DB04-8271-4EAA-A74E-C69284254DD2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CB37-4490-488C-9159-4BA5720DC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71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DB04-8271-4EAA-A74E-C69284254DD2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CB37-4490-488C-9159-4BA5720DC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05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DB04-8271-4EAA-A74E-C69284254DD2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CB37-4490-488C-9159-4BA5720DC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7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DB04-8271-4EAA-A74E-C69284254DD2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CB37-4490-488C-9159-4BA5720DC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75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DB04-8271-4EAA-A74E-C69284254DD2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CB37-4490-488C-9159-4BA5720DC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99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DB04-8271-4EAA-A74E-C69284254DD2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CB37-4490-488C-9159-4BA5720DC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300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DB04-8271-4EAA-A74E-C69284254DD2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CB37-4490-488C-9159-4BA5720DC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166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6DB04-8271-4EAA-A74E-C69284254DD2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0CB37-4490-488C-9159-4BA5720DC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4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aith Bible Fellowship Church - Tallmadge, Ohio Sermons: Taken Up: Putting  the Rapture in Its Place">
            <a:extLst>
              <a:ext uri="{FF2B5EF4-FFF2-40B4-BE49-F238E27FC236}">
                <a16:creationId xmlns:a16="http://schemas.microsoft.com/office/drawing/2014/main" id="{7BFEC71F-E8B7-4C64-90B4-85EC5885A5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167" y="1332548"/>
            <a:ext cx="7197666" cy="3908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6498DE0-6F1C-4303-BAA7-04AE7C962D8A}"/>
              </a:ext>
            </a:extLst>
          </p:cNvPr>
          <p:cNvSpPr txBox="1"/>
          <p:nvPr/>
        </p:nvSpPr>
        <p:spPr>
          <a:xfrm>
            <a:off x="4223657" y="4467497"/>
            <a:ext cx="1245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Tribulation</a:t>
            </a:r>
          </a:p>
        </p:txBody>
      </p:sp>
    </p:spTree>
    <p:extLst>
      <p:ext uri="{BB962C8B-B14F-4D97-AF65-F5344CB8AC3E}">
        <p14:creationId xmlns:p14="http://schemas.microsoft.com/office/powerpoint/2010/main" val="2566175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996FF-D594-454D-9259-53B02155B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19537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0AA9E-4459-45E3-BB59-3DBA52F32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67542"/>
            <a:ext cx="7886700" cy="4833257"/>
          </a:xfrm>
        </p:spPr>
        <p:txBody>
          <a:bodyPr anchor="ctr">
            <a:normAutofit/>
          </a:bodyPr>
          <a:lstStyle/>
          <a:p>
            <a:pPr marL="342900" marR="0" lvl="0" indent="-342900" algn="just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SzPct val="100000"/>
              <a:buFont typeface="Sylfaen" panose="010A0502050306030303" pitchFamily="18" charset="0"/>
              <a:buAutoNum type="arabicPeriod"/>
            </a:pPr>
            <a:r>
              <a:rPr lang="en-US" sz="2400" dirty="0">
                <a:effectLst/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What does the English word “rapture” mean?</a:t>
            </a:r>
          </a:p>
          <a:p>
            <a:pPr marL="914400" lvl="1" indent="-457200" algn="just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SzPct val="100000"/>
              <a:buFont typeface="+mj-lt"/>
              <a:buAutoNum type="alphaLcPeriod"/>
            </a:pPr>
            <a:r>
              <a:rPr lang="en-US" sz="2200" dirty="0">
                <a:effectLst/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“Face to face with Christ my Savior, Face to face, what will it be, When with </a:t>
            </a:r>
            <a:r>
              <a:rPr lang="en-US" sz="2200" b="1" dirty="0">
                <a:effectLst/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rapture</a:t>
            </a:r>
            <a:r>
              <a:rPr lang="en-US" sz="2200" dirty="0">
                <a:effectLst/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 I behold Him, Jesus Christ, who died for me?”</a:t>
            </a:r>
          </a:p>
          <a:p>
            <a:pPr marL="914400" lvl="1" indent="-457200" algn="just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SzPct val="100000"/>
              <a:buFont typeface="+mj-lt"/>
              <a:buAutoNum type="alphaLcPeriod"/>
            </a:pPr>
            <a:r>
              <a:rPr lang="en-US" sz="2200" dirty="0"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“O happy day that fixed my choice on thee my Savior and my God! Well may this glowing heart rejoice, and tell it </a:t>
            </a:r>
            <a:r>
              <a:rPr lang="en-US" sz="2200" b="1" dirty="0"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raptures</a:t>
            </a:r>
            <a:r>
              <a:rPr lang="en-US" sz="2200" dirty="0"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 all abroad!”</a:t>
            </a:r>
            <a:endParaRPr lang="en-US" sz="2200" dirty="0">
              <a:effectLst/>
              <a:latin typeface="Lucida Sans Unicode" panose="020B0602030504020204" pitchFamily="34" charset="0"/>
              <a:ea typeface="Calibri" panose="020F050202020403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1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996FF-D594-454D-9259-53B02155B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19537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0AA9E-4459-45E3-BB59-3DBA52F32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67542"/>
            <a:ext cx="7886700" cy="4833257"/>
          </a:xfrm>
        </p:spPr>
        <p:txBody>
          <a:bodyPr anchor="ctr">
            <a:normAutofit/>
          </a:bodyPr>
          <a:lstStyle/>
          <a:p>
            <a:pPr marL="457200" marR="0" lvl="0" indent="-4572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 startAt="2"/>
            </a:pPr>
            <a:r>
              <a:rPr lang="en-US" sz="2400" dirty="0">
                <a:effectLst/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1 Thess. 4:13-18 is probably the main “proof text” used by those who teach the rapture. Let’s read this passage and answer questions below.</a:t>
            </a:r>
          </a:p>
          <a:p>
            <a:pPr marL="914400" lvl="1" indent="-4572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lphaLcPeriod"/>
            </a:pPr>
            <a:r>
              <a:rPr lang="en-US" sz="2200" dirty="0">
                <a:effectLst/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Anything secretive or silent about this “coming”?</a:t>
            </a:r>
          </a:p>
          <a:p>
            <a:pPr marL="914400" lvl="1" indent="-4572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lphaLcPeriod"/>
            </a:pPr>
            <a:r>
              <a:rPr lang="en-US" sz="2200" dirty="0"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Why does this passage focus only on the righteous?</a:t>
            </a:r>
          </a:p>
          <a:p>
            <a:pPr marL="914400" lvl="1" indent="-4572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lphaLcPeriod"/>
            </a:pPr>
            <a:r>
              <a:rPr lang="en-US" sz="2200" dirty="0">
                <a:effectLst/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Are the wicked (those apart from Christ, those in darkness) addressed in the following chapter </a:t>
            </a:r>
            <a:br>
              <a:rPr lang="en-US" sz="2200" dirty="0">
                <a:effectLst/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</a:br>
            <a:r>
              <a:rPr lang="en-US" sz="2200" dirty="0">
                <a:effectLst/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(1 Thess. 5:1-8)?</a:t>
            </a:r>
          </a:p>
        </p:txBody>
      </p:sp>
    </p:spTree>
    <p:extLst>
      <p:ext uri="{BB962C8B-B14F-4D97-AF65-F5344CB8AC3E}">
        <p14:creationId xmlns:p14="http://schemas.microsoft.com/office/powerpoint/2010/main" val="871272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996FF-D594-454D-9259-53B02155B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19537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0AA9E-4459-45E3-BB59-3DBA52F32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67542"/>
            <a:ext cx="7886700" cy="4833257"/>
          </a:xfrm>
        </p:spPr>
        <p:txBody>
          <a:bodyPr anchor="ctr">
            <a:normAutofit/>
          </a:bodyPr>
          <a:lstStyle/>
          <a:p>
            <a:pPr marL="457200" marR="0" lvl="0" indent="-45720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 startAt="3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Add the rapture to prem., it includes 3 resurrections: 1) At the rapture, when the saints of the “church age” are raised; 2) Seven years later at the end of the tribulation, when tribulation period saints and O.T. faithful are raised; 3) 1000 years later at the end of Christ’s reign, when all the wicked will be raised.</a:t>
            </a:r>
          </a:p>
          <a:p>
            <a:pPr marL="914400" lvl="1" indent="-45720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lphaLcPeriod"/>
            </a:pPr>
            <a:r>
              <a:rPr lang="en-US" sz="2100" dirty="0">
                <a:effectLst/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According to Scripture, how many bodily resurrections will there be, and what two groups will be included? (John 5:28-29; Acts 24:15).</a:t>
            </a:r>
          </a:p>
          <a:p>
            <a:pPr marL="914400" lvl="1" indent="-45720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lphaLcPeriod"/>
            </a:pPr>
            <a:r>
              <a:rPr lang="en-US" sz="2100" dirty="0"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And what “day” will that resurrection be? </a:t>
            </a:r>
            <a:br>
              <a:rPr lang="en-US" sz="2100" dirty="0"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</a:br>
            <a:r>
              <a:rPr lang="en-US" sz="2100" dirty="0"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(John 6:39-40, 44, 54).</a:t>
            </a:r>
            <a:endParaRPr lang="en-US" sz="2100" dirty="0">
              <a:effectLst/>
              <a:latin typeface="Lucida Sans Unicode" panose="020B0602030504020204" pitchFamily="34" charset="0"/>
              <a:ea typeface="Calibri" panose="020F050202020403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206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996FF-D594-454D-9259-53B02155B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19537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0AA9E-4459-45E3-BB59-3DBA52F32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67542"/>
            <a:ext cx="7886700" cy="4833257"/>
          </a:xfrm>
        </p:spPr>
        <p:txBody>
          <a:bodyPr anchor="ctr">
            <a:normAutofit/>
          </a:bodyPr>
          <a:lstStyle/>
          <a:p>
            <a:pPr marL="457200" marR="0" lvl="0" indent="-4572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 startAt="4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Another popular “proof text” is 1 Cor. 15:51-52. After the resurrection described in this passage, what comes “then”? (1 Cor. 15:20-28, esp. v. 24).</a:t>
            </a:r>
          </a:p>
        </p:txBody>
      </p:sp>
    </p:spTree>
    <p:extLst>
      <p:ext uri="{BB962C8B-B14F-4D97-AF65-F5344CB8AC3E}">
        <p14:creationId xmlns:p14="http://schemas.microsoft.com/office/powerpoint/2010/main" val="356286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996FF-D594-454D-9259-53B02155B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19537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Second Coming of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0AA9E-4459-45E3-BB59-3DBA52F32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67542"/>
            <a:ext cx="7886700" cy="4833257"/>
          </a:xfrm>
        </p:spPr>
        <p:txBody>
          <a:bodyPr anchor="ctr">
            <a:normAutofit/>
          </a:bodyPr>
          <a:lstStyle/>
          <a:p>
            <a:pPr marL="342900" marR="0" lvl="0" indent="-342900" algn="just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SzPct val="100000"/>
              <a:buFont typeface="Sylfaen" panose="010A0502050306030303" pitchFamily="18" charset="0"/>
              <a:buAutoNum type="arabicPeriod"/>
            </a:pPr>
            <a:r>
              <a:rPr lang="en-US" sz="2200" dirty="0">
                <a:effectLst/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It is foolish to make predictions about the time of His return, because He will come as “a thief in the night” (1 Thess. 5:2; 2 Pet. 3:10). Understanding a thief does not warn us ahead of time (Luke 12:39), we need to heed the following admonition: “Watch therefore, for you know neither the day nor the hour in which the Son of Man is coming” (Matt. 25:13).</a:t>
            </a:r>
          </a:p>
          <a:p>
            <a:pPr marL="342900" marR="0" lvl="0" indent="-342900" algn="just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SzPct val="100000"/>
              <a:buFont typeface="Sylfaen" panose="010A0502050306030303" pitchFamily="18" charset="0"/>
              <a:buAutoNum type="arabicPeriod"/>
            </a:pPr>
            <a:r>
              <a:rPr lang="en-US" sz="2200" dirty="0">
                <a:effectLst/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His coming, or appearance in the clouds, will be obvious to everyone, because it will be signaled by a shout, the voice of the archangel, and the trumpet of God (1 Thess. 4:16; 1 Cor. 15:51-52). </a:t>
            </a:r>
          </a:p>
        </p:txBody>
      </p:sp>
    </p:spTree>
    <p:extLst>
      <p:ext uri="{BB962C8B-B14F-4D97-AF65-F5344CB8AC3E}">
        <p14:creationId xmlns:p14="http://schemas.microsoft.com/office/powerpoint/2010/main" val="1333081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996FF-D594-454D-9259-53B02155B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19537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Second Coming of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0AA9E-4459-45E3-BB59-3DBA52F32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67542"/>
            <a:ext cx="7886700" cy="4833257"/>
          </a:xfrm>
        </p:spPr>
        <p:txBody>
          <a:bodyPr anchor="ctr">
            <a:normAutofit/>
          </a:bodyPr>
          <a:lstStyle/>
          <a:p>
            <a:pPr marL="457200" marR="0" lvl="0" indent="-457200" algn="just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 startAt="3"/>
            </a:pPr>
            <a:r>
              <a:rPr lang="en-US" sz="2200" dirty="0">
                <a:effectLst/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At the time of His return, which is described as the “last day,” there will be </a:t>
            </a:r>
            <a:r>
              <a:rPr lang="en-US" sz="2200" b="1" dirty="0">
                <a:effectLst/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a</a:t>
            </a:r>
            <a:r>
              <a:rPr lang="en-US" sz="2200" dirty="0">
                <a:effectLst/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 resurrection of the dead, of both the righteous and the unrighteous (Acts 24:15; John 6:39-40, 44, 54; 12:48). Jesus will speak and “ALL who are in the graves will hear His voice and come forth...” (John 5:28-29).</a:t>
            </a:r>
          </a:p>
          <a:p>
            <a:pPr marL="457200" marR="0" lvl="0" indent="-457200" algn="just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 startAt="3"/>
            </a:pPr>
            <a:r>
              <a:rPr lang="en-US" sz="2200" dirty="0">
                <a:effectLst/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The righteous who have died will meet Jesus in the air, followed by the righteous who are still alive </a:t>
            </a:r>
            <a:br>
              <a:rPr lang="en-US" sz="2200" dirty="0">
                <a:effectLst/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</a:br>
            <a:r>
              <a:rPr lang="en-US" sz="2200" dirty="0">
                <a:effectLst/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(1 Thess. 4:16-17). This will necessarily involve a separation of the “sheep” from the “goats,” the “wicked” from the “just” (Matthew 25:32-33; 13:49). </a:t>
            </a:r>
          </a:p>
        </p:txBody>
      </p:sp>
    </p:spTree>
    <p:extLst>
      <p:ext uri="{BB962C8B-B14F-4D97-AF65-F5344CB8AC3E}">
        <p14:creationId xmlns:p14="http://schemas.microsoft.com/office/powerpoint/2010/main" val="3084511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996FF-D594-454D-9259-53B02155B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19537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Second Coming of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0AA9E-4459-45E3-BB59-3DBA52F32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67542"/>
            <a:ext cx="7886700" cy="4833257"/>
          </a:xfrm>
        </p:spPr>
        <p:txBody>
          <a:bodyPr anchor="ctr">
            <a:normAutofit/>
          </a:bodyPr>
          <a:lstStyle/>
          <a:p>
            <a:pPr marL="457200" marR="0" lvl="0" indent="-457200" algn="just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 startAt="5"/>
            </a:pPr>
            <a:r>
              <a:rPr lang="en-US" sz="2200" dirty="0">
                <a:effectLst/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The righteous, who will be given spiritual or incorruptible bodies (1 Cor. 15:35-54), will then go to heaven to “always be with the Lord” (1 Thess. 4:17; see also John 12:16; 14:3; 17:24). </a:t>
            </a:r>
          </a:p>
          <a:p>
            <a:pPr marL="457200" marR="0" lvl="0" indent="-457200" algn="just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 startAt="5"/>
            </a:pPr>
            <a:r>
              <a:rPr lang="en-US" sz="2200" dirty="0">
                <a:effectLst/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The unrighteous, on the other hand, will be cast into the lake which burns with fire and brimstone (Rev. 21:8), an eternal fire prepared for the devil and his angels (Matt. 25:41). They will be “punished with everlasting destruction from the presence of the Lord and from the glory of His power” (2 Thess. 1:9). </a:t>
            </a:r>
          </a:p>
        </p:txBody>
      </p:sp>
    </p:spTree>
    <p:extLst>
      <p:ext uri="{BB962C8B-B14F-4D97-AF65-F5344CB8AC3E}">
        <p14:creationId xmlns:p14="http://schemas.microsoft.com/office/powerpoint/2010/main" val="237257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996FF-D594-454D-9259-53B02155B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19537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Second Coming of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0AA9E-4459-45E3-BB59-3DBA52F32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67542"/>
            <a:ext cx="7886700" cy="4833257"/>
          </a:xfrm>
        </p:spPr>
        <p:txBody>
          <a:bodyPr anchor="ctr">
            <a:normAutofit/>
          </a:bodyPr>
          <a:lstStyle/>
          <a:p>
            <a:pPr marL="457200" indent="-457200" algn="just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 startAt="7"/>
            </a:pPr>
            <a:r>
              <a:rPr lang="en-US" sz="2200" dirty="0">
                <a:effectLst/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“The heavens will pass away with a great noise...both the earth and the works that are in it will be burned up” (2 Pet. 3:10). The saved will dwell in what the Bible calls a “new heaven and a new earth” </a:t>
            </a:r>
            <a:br>
              <a:rPr lang="en-US" sz="2200" dirty="0">
                <a:effectLst/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</a:br>
            <a:r>
              <a:rPr lang="en-US" sz="2200" dirty="0">
                <a:effectLst/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(2 Pet. 3:13; Rev. 21:1).</a:t>
            </a:r>
          </a:p>
        </p:txBody>
      </p:sp>
    </p:spTree>
    <p:extLst>
      <p:ext uri="{BB962C8B-B14F-4D97-AF65-F5344CB8AC3E}">
        <p14:creationId xmlns:p14="http://schemas.microsoft.com/office/powerpoint/2010/main" val="2377647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759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Lucida Sans Unicode</vt:lpstr>
      <vt:lpstr>Sylfaen</vt:lpstr>
      <vt:lpstr>Office Theme</vt:lpstr>
      <vt:lpstr>PowerPoint Presentation</vt:lpstr>
      <vt:lpstr>Questions</vt:lpstr>
      <vt:lpstr>Questions</vt:lpstr>
      <vt:lpstr>Questions</vt:lpstr>
      <vt:lpstr>Questions</vt:lpstr>
      <vt:lpstr>The Second Coming of Jesus</vt:lpstr>
      <vt:lpstr>The Second Coming of Jesus</vt:lpstr>
      <vt:lpstr>The Second Coming of Jesus</vt:lpstr>
      <vt:lpstr>The Second Coming of Jesus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Gibson</dc:creator>
  <cp:lastModifiedBy>William Gibson</cp:lastModifiedBy>
  <cp:revision>8</cp:revision>
  <dcterms:created xsi:type="dcterms:W3CDTF">2021-01-30T16:30:37Z</dcterms:created>
  <dcterms:modified xsi:type="dcterms:W3CDTF">2021-01-30T17:46:27Z</dcterms:modified>
</cp:coreProperties>
</file>