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89292-327B-458B-9AF1-E2C2FE98E1E2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BDEBB67F-402C-4C17-96A0-2529A6E535F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6460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89292-327B-458B-9AF1-E2C2FE98E1E2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BB67F-402C-4C17-96A0-2529A6E53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791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89292-327B-458B-9AF1-E2C2FE98E1E2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BB67F-402C-4C17-96A0-2529A6E535F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8746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89292-327B-458B-9AF1-E2C2FE98E1E2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BB67F-402C-4C17-96A0-2529A6E535F3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6162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89292-327B-458B-9AF1-E2C2FE98E1E2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BB67F-402C-4C17-96A0-2529A6E535F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0364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89292-327B-458B-9AF1-E2C2FE98E1E2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BB67F-402C-4C17-96A0-2529A6E535F3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8397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89292-327B-458B-9AF1-E2C2FE98E1E2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BB67F-402C-4C17-96A0-2529A6E53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459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89292-327B-458B-9AF1-E2C2FE98E1E2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BB67F-402C-4C17-96A0-2529A6E53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88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89292-327B-458B-9AF1-E2C2FE98E1E2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BB67F-402C-4C17-96A0-2529A6E53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154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89292-327B-458B-9AF1-E2C2FE98E1E2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BB67F-402C-4C17-96A0-2529A6E535F3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8721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9BA89292-327B-458B-9AF1-E2C2FE98E1E2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BB67F-402C-4C17-96A0-2529A6E535F3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2021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89292-327B-458B-9AF1-E2C2FE98E1E2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DEBB67F-402C-4C17-96A0-2529A6E53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775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20-21 Parent student handbook coverpage (1) 2">
            <a:extLst>
              <a:ext uri="{FF2B5EF4-FFF2-40B4-BE49-F238E27FC236}">
                <a16:creationId xmlns:a16="http://schemas.microsoft.com/office/drawing/2014/main" id="{D699991C-1461-4435-8880-349A857E6F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7107" y="561871"/>
            <a:ext cx="3509786" cy="4543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99344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E7E9F-F656-4469-84B1-2E71D8677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600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God’s Handbook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C2EB1C-1B35-4CD0-9067-F59C533E1D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3491" y="2015733"/>
            <a:ext cx="6655480" cy="3450613"/>
          </a:xfrm>
        </p:spPr>
        <p:txBody>
          <a:bodyPr anchor="ctr">
            <a:normAutofit/>
          </a:bodyPr>
          <a:lstStyle/>
          <a:p>
            <a:pPr>
              <a:spcBef>
                <a:spcPts val="0"/>
              </a:spcBef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Treat other students the way you want to be treated (4:31-32).</a:t>
            </a:r>
          </a:p>
        </p:txBody>
      </p:sp>
    </p:spTree>
    <p:extLst>
      <p:ext uri="{BB962C8B-B14F-4D97-AF65-F5344CB8AC3E}">
        <p14:creationId xmlns:p14="http://schemas.microsoft.com/office/powerpoint/2010/main" val="1467216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E7E9F-F656-4469-84B1-2E71D8677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600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God’s Handbook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C2EB1C-1B35-4CD0-9067-F59C533E1D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3491" y="2015733"/>
            <a:ext cx="6655480" cy="3450613"/>
          </a:xfrm>
        </p:spPr>
        <p:txBody>
          <a:bodyPr anchor="ctr">
            <a:normAutofit/>
          </a:bodyPr>
          <a:lstStyle/>
          <a:p>
            <a:pPr>
              <a:spcBef>
                <a:spcPts val="0"/>
              </a:spcBef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Resist and overcome the temptation to have sex before marriage (5:3-5).</a:t>
            </a:r>
          </a:p>
        </p:txBody>
      </p:sp>
    </p:spTree>
    <p:extLst>
      <p:ext uri="{BB962C8B-B14F-4D97-AF65-F5344CB8AC3E}">
        <p14:creationId xmlns:p14="http://schemas.microsoft.com/office/powerpoint/2010/main" val="2190475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E7E9F-F656-4469-84B1-2E71D8677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600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God’s Handbook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C2EB1C-1B35-4CD0-9067-F59C533E1D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3491" y="2015733"/>
            <a:ext cx="6655480" cy="3450613"/>
          </a:xfrm>
        </p:spPr>
        <p:txBody>
          <a:bodyPr anchor="ctr">
            <a:normAutofit/>
          </a:bodyPr>
          <a:lstStyle/>
          <a:p>
            <a:pPr>
              <a:spcBef>
                <a:spcPts val="0"/>
              </a:spcBef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Resist and overcome the temptation to drink alcohol (5:15-18, 6:11-13).</a:t>
            </a:r>
          </a:p>
        </p:txBody>
      </p:sp>
    </p:spTree>
    <p:extLst>
      <p:ext uri="{BB962C8B-B14F-4D97-AF65-F5344CB8AC3E}">
        <p14:creationId xmlns:p14="http://schemas.microsoft.com/office/powerpoint/2010/main" val="3586338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A3DC47C-2DAE-43D0-8950-679475D08E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96318" y="802299"/>
            <a:ext cx="5772321" cy="2541431"/>
          </a:xfrm>
        </p:spPr>
        <p:txBody>
          <a:bodyPr anchor="b">
            <a:normAutofit/>
          </a:bodyPr>
          <a:lstStyle/>
          <a:p>
            <a:pPr>
              <a:lnSpc>
                <a:spcPct val="125000"/>
              </a:lnSpc>
            </a:pPr>
            <a:r>
              <a:rPr lang="en-US" sz="3600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God’s Student Handbook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03E4C7FF-FDD3-41D7-84B8-6F041CA9FA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US" sz="2800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Paul’s Epistle to the Ephesians</a:t>
            </a:r>
          </a:p>
        </p:txBody>
      </p:sp>
    </p:spTree>
    <p:extLst>
      <p:ext uri="{BB962C8B-B14F-4D97-AF65-F5344CB8AC3E}">
        <p14:creationId xmlns:p14="http://schemas.microsoft.com/office/powerpoint/2010/main" val="2954428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E7E9F-F656-4469-84B1-2E71D8677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600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God’s Handbook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C2EB1C-1B35-4CD0-9067-F59C533E1D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Value your education, but even more so your spiritual education (4:11-15, 28).</a:t>
            </a:r>
          </a:p>
        </p:txBody>
      </p:sp>
    </p:spTree>
    <p:extLst>
      <p:ext uri="{BB962C8B-B14F-4D97-AF65-F5344CB8AC3E}">
        <p14:creationId xmlns:p14="http://schemas.microsoft.com/office/powerpoint/2010/main" val="1910554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E7E9F-F656-4469-84B1-2E71D8677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600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God’s Handbook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C2EB1C-1B35-4CD0-9067-F59C533E1D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spcBef>
                <a:spcPts val="0"/>
              </a:spcBef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 matter how much pressure is applied, don’t do the bad things others are doing (4:17-24; 5:11-12).</a:t>
            </a:r>
          </a:p>
        </p:txBody>
      </p:sp>
    </p:spTree>
    <p:extLst>
      <p:ext uri="{BB962C8B-B14F-4D97-AF65-F5344CB8AC3E}">
        <p14:creationId xmlns:p14="http://schemas.microsoft.com/office/powerpoint/2010/main" val="115146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E7E9F-F656-4469-84B1-2E71D8677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600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God’s Handbook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C2EB1C-1B35-4CD0-9067-F59C533E1D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spcBef>
                <a:spcPts val="0"/>
              </a:spcBef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Respect your superiors (teachers, administrators, coaches, directors) and do what they tell you, even when they’re not around (6:5-8).</a:t>
            </a:r>
          </a:p>
        </p:txBody>
      </p:sp>
    </p:spTree>
    <p:extLst>
      <p:ext uri="{BB962C8B-B14F-4D97-AF65-F5344CB8AC3E}">
        <p14:creationId xmlns:p14="http://schemas.microsoft.com/office/powerpoint/2010/main" val="2673404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E7E9F-F656-4469-84B1-2E71D8677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600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God’s Handbook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C2EB1C-1B35-4CD0-9067-F59C533E1D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spcBef>
                <a:spcPts val="0"/>
              </a:spcBef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Don’t lie—to yourself, to your classmates, or to your superiors (4:25).</a:t>
            </a:r>
          </a:p>
        </p:txBody>
      </p:sp>
    </p:spTree>
    <p:extLst>
      <p:ext uri="{BB962C8B-B14F-4D97-AF65-F5344CB8AC3E}">
        <p14:creationId xmlns:p14="http://schemas.microsoft.com/office/powerpoint/2010/main" val="1473581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E7E9F-F656-4469-84B1-2E71D8677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600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God’s Handbook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C2EB1C-1B35-4CD0-9067-F59C533E1D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spcBef>
                <a:spcPts val="0"/>
              </a:spcBef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Don’t take anything that doesn’t belong to you (4:28).</a:t>
            </a:r>
          </a:p>
        </p:txBody>
      </p:sp>
    </p:spTree>
    <p:extLst>
      <p:ext uri="{BB962C8B-B14F-4D97-AF65-F5344CB8AC3E}">
        <p14:creationId xmlns:p14="http://schemas.microsoft.com/office/powerpoint/2010/main" val="2254851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E7E9F-F656-4469-84B1-2E71D8677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600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God’s Handbook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C2EB1C-1B35-4CD0-9067-F59C533E1D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3491" y="2015733"/>
            <a:ext cx="6655480" cy="3450613"/>
          </a:xfrm>
        </p:spPr>
        <p:txBody>
          <a:bodyPr anchor="ctr">
            <a:normAutofit/>
          </a:bodyPr>
          <a:lstStyle/>
          <a:p>
            <a:pPr>
              <a:spcBef>
                <a:spcPts val="0"/>
              </a:spcBef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If you get mad, don’t stay mad (4:26-27).</a:t>
            </a:r>
          </a:p>
        </p:txBody>
      </p:sp>
    </p:spTree>
    <p:extLst>
      <p:ext uri="{BB962C8B-B14F-4D97-AF65-F5344CB8AC3E}">
        <p14:creationId xmlns:p14="http://schemas.microsoft.com/office/powerpoint/2010/main" val="104195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E7E9F-F656-4469-84B1-2E71D8677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600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God’s Handbook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C2EB1C-1B35-4CD0-9067-F59C533E1D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3491" y="2015733"/>
            <a:ext cx="6655480" cy="3450613"/>
          </a:xfrm>
        </p:spPr>
        <p:txBody>
          <a:bodyPr anchor="ctr">
            <a:normAutofit/>
          </a:bodyPr>
          <a:lstStyle/>
          <a:p>
            <a:pPr>
              <a:spcBef>
                <a:spcPts val="0"/>
              </a:spcBef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Don’t use foul language (4:29; 5:4), no matter how cool you and others may think it sounds.</a:t>
            </a:r>
          </a:p>
        </p:txBody>
      </p:sp>
    </p:spTree>
    <p:extLst>
      <p:ext uri="{BB962C8B-B14F-4D97-AF65-F5344CB8AC3E}">
        <p14:creationId xmlns:p14="http://schemas.microsoft.com/office/powerpoint/2010/main" val="241892109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220</TotalTime>
  <Words>191</Words>
  <Application>Microsoft Office PowerPoint</Application>
  <PresentationFormat>On-screen Show (4:3)</PresentationFormat>
  <Paragraphs>22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Gill Sans MT</vt:lpstr>
      <vt:lpstr>Lucida Sans Unicode</vt:lpstr>
      <vt:lpstr>Gallery</vt:lpstr>
      <vt:lpstr>PowerPoint Presentation</vt:lpstr>
      <vt:lpstr>God’s Student Handbook</vt:lpstr>
      <vt:lpstr>God’s Handbook</vt:lpstr>
      <vt:lpstr>God’s Handbook</vt:lpstr>
      <vt:lpstr>God’s Handbook</vt:lpstr>
      <vt:lpstr>God’s Handbook</vt:lpstr>
      <vt:lpstr>God’s Handbook</vt:lpstr>
      <vt:lpstr>God’s Handbook</vt:lpstr>
      <vt:lpstr>God’s Handbook</vt:lpstr>
      <vt:lpstr>God’s Handbook</vt:lpstr>
      <vt:lpstr>God’s Handbook</vt:lpstr>
      <vt:lpstr>God’s Handbook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Gibson</dc:creator>
  <cp:lastModifiedBy>William Gibson</cp:lastModifiedBy>
  <cp:revision>9</cp:revision>
  <cp:lastPrinted>2021-03-04T21:32:55Z</cp:lastPrinted>
  <dcterms:created xsi:type="dcterms:W3CDTF">2021-03-04T18:24:03Z</dcterms:created>
  <dcterms:modified xsi:type="dcterms:W3CDTF">2021-03-08T18:52:49Z</dcterms:modified>
</cp:coreProperties>
</file>