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68" r:id="rId4"/>
  </p:sldMasterIdLst>
  <p:notesMasterIdLst>
    <p:notesMasterId r:id="rId14"/>
  </p:notesMasterIdLst>
  <p:handoutMasterIdLst>
    <p:handoutMasterId r:id="rId15"/>
  </p:handoutMasterIdLst>
  <p:sldIdLst>
    <p:sldId id="257" r:id="rId5"/>
    <p:sldId id="279" r:id="rId6"/>
    <p:sldId id="280" r:id="rId7"/>
    <p:sldId id="281" r:id="rId8"/>
    <p:sldId id="282" r:id="rId9"/>
    <p:sldId id="283" r:id="rId10"/>
    <p:sldId id="284" r:id="rId11"/>
    <p:sldId id="285" r:id="rId12"/>
    <p:sldId id="286" r:id="rId1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8501" autoAdjust="0"/>
  </p:normalViewPr>
  <p:slideViewPr>
    <p:cSldViewPr snapToGrid="0">
      <p:cViewPr>
        <p:scale>
          <a:sx n="100" d="100"/>
          <a:sy n="100" d="100"/>
        </p:scale>
        <p:origin x="1098" y="312"/>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B4CB405-BC11-414E-B0F4-9E1C4642FE12}"/>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C71A09E4-E76E-43B1-9270-846FE19D3E25}"/>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A0A57E1-CEB3-4C96-B7C6-36B0FA3064E4}" type="datetimeFigureOut">
              <a:rPr lang="en-US" smtClean="0"/>
              <a:t>3/26/2021</a:t>
            </a:fld>
            <a:endParaRPr lang="en-US" dirty="0"/>
          </a:p>
        </p:txBody>
      </p:sp>
      <p:sp>
        <p:nvSpPr>
          <p:cNvPr id="4" name="Footer Placeholder 3">
            <a:extLst>
              <a:ext uri="{FF2B5EF4-FFF2-40B4-BE49-F238E27FC236}">
                <a16:creationId xmlns:a16="http://schemas.microsoft.com/office/drawing/2014/main" id="{44791962-6490-4685-B760-76A1628AD512}"/>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3697A7F-1461-4B81-83F2-8C494CFB80B7}"/>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D0D51C3-EABD-4553-9DC0-81CFC2A7F30E}" type="slidenum">
              <a:rPr lang="en-US" smtClean="0"/>
              <a:t>‹#›</a:t>
            </a:fld>
            <a:endParaRPr lang="en-US" dirty="0"/>
          </a:p>
        </p:txBody>
      </p:sp>
    </p:spTree>
    <p:extLst>
      <p:ext uri="{BB962C8B-B14F-4D97-AF65-F5344CB8AC3E}">
        <p14:creationId xmlns:p14="http://schemas.microsoft.com/office/powerpoint/2010/main" val="39814613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CF1BBD7-2276-4DDA-BFFE-26CAACEE5E98}" type="datetimeFigureOut">
              <a:rPr lang="en-US" smtClean="0"/>
              <a:t>3/26/2021</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0279F17-7BA4-49BC-BB37-7F646CF8D2F0}" type="slidenum">
              <a:rPr lang="en-US" smtClean="0"/>
              <a:t>‹#›</a:t>
            </a:fld>
            <a:endParaRPr lang="en-US" dirty="0"/>
          </a:p>
        </p:txBody>
      </p:sp>
    </p:spTree>
    <p:extLst>
      <p:ext uri="{BB962C8B-B14F-4D97-AF65-F5344CB8AC3E}">
        <p14:creationId xmlns:p14="http://schemas.microsoft.com/office/powerpoint/2010/main" val="4265740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Create an outline to get ready:</a:t>
            </a:r>
          </a:p>
          <a:p>
            <a:pPr marL="524123" indent="-524123">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Introduce the era (Use a mix of media and text)</a:t>
            </a:r>
          </a:p>
          <a:p>
            <a:pPr marL="524123" indent="-524123">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Organize your artifacts to outline what life was like during the era you are presenting</a:t>
            </a:r>
          </a:p>
          <a:p>
            <a:pPr marL="524123" indent="-524123">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Think about using a storyboard to outline your images and ideas</a:t>
            </a:r>
          </a:p>
          <a:p>
            <a:pPr marL="524123" indent="-524123">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Make sure you prepare a clear and well rounded presentation of all aspects of the era (People, jobs, food, transportation, etc. What else should you include so the audience feels like they have visited your era?)</a:t>
            </a:r>
          </a:p>
          <a:p>
            <a:endParaRPr lang="en-US" dirty="0"/>
          </a:p>
        </p:txBody>
      </p:sp>
      <p:sp>
        <p:nvSpPr>
          <p:cNvPr id="4" name="Slide Number Placeholder 3"/>
          <p:cNvSpPr>
            <a:spLocks noGrp="1"/>
          </p:cNvSpPr>
          <p:nvPr>
            <p:ph type="sldNum" sz="quarter" idx="10"/>
          </p:nvPr>
        </p:nvSpPr>
        <p:spPr/>
        <p:txBody>
          <a:bodyPr/>
          <a:lstStyle/>
          <a:p>
            <a:fld id="{B0279F17-7BA4-49BC-BB37-7F646CF8D2F0}" type="slidenum">
              <a:rPr lang="en-US" smtClean="0"/>
              <a:t>1</a:t>
            </a:fld>
            <a:endParaRPr lang="en-US" dirty="0"/>
          </a:p>
        </p:txBody>
      </p:sp>
    </p:spTree>
    <p:extLst>
      <p:ext uri="{BB962C8B-B14F-4D97-AF65-F5344CB8AC3E}">
        <p14:creationId xmlns:p14="http://schemas.microsoft.com/office/powerpoint/2010/main" val="3093659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Create an outline to get ready:</a:t>
            </a:r>
          </a:p>
          <a:p>
            <a:pPr marL="524123" indent="-524123">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Introduce the era (Use a mix of media and text)</a:t>
            </a:r>
          </a:p>
          <a:p>
            <a:pPr marL="524123" indent="-524123">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Organize your artifacts to outline what life was like during the era you are presenting</a:t>
            </a:r>
          </a:p>
          <a:p>
            <a:pPr marL="524123" indent="-524123">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Think about using a storyboard to outline your images and ideas</a:t>
            </a:r>
          </a:p>
          <a:p>
            <a:pPr marL="524123" indent="-524123">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Make sure you prepare a clear and well rounded presentation of all aspects of the era (People, jobs, food, transportation, etc. What else should you include so the audience feels like they have visited your era?)</a:t>
            </a:r>
          </a:p>
          <a:p>
            <a:endParaRPr lang="en-US" dirty="0"/>
          </a:p>
        </p:txBody>
      </p:sp>
      <p:sp>
        <p:nvSpPr>
          <p:cNvPr id="4" name="Slide Number Placeholder 3"/>
          <p:cNvSpPr>
            <a:spLocks noGrp="1"/>
          </p:cNvSpPr>
          <p:nvPr>
            <p:ph type="sldNum" sz="quarter" idx="10"/>
          </p:nvPr>
        </p:nvSpPr>
        <p:spPr/>
        <p:txBody>
          <a:bodyPr/>
          <a:lstStyle/>
          <a:p>
            <a:fld id="{B0279F17-7BA4-49BC-BB37-7F646CF8D2F0}" type="slidenum">
              <a:rPr lang="en-US" smtClean="0"/>
              <a:t>5</a:t>
            </a:fld>
            <a:endParaRPr lang="en-US" dirty="0"/>
          </a:p>
        </p:txBody>
      </p:sp>
    </p:spTree>
    <p:extLst>
      <p:ext uri="{BB962C8B-B14F-4D97-AF65-F5344CB8AC3E}">
        <p14:creationId xmlns:p14="http://schemas.microsoft.com/office/powerpoint/2010/main" val="32054125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9141619" cy="6856214"/>
          </a:xfrm>
          <a:prstGeom prst="rect">
            <a:avLst/>
          </a:prstGeom>
        </p:spPr>
      </p:pic>
      <p:sp>
        <p:nvSpPr>
          <p:cNvPr id="2" name="Title 1"/>
          <p:cNvSpPr>
            <a:spLocks noGrp="1"/>
          </p:cNvSpPr>
          <p:nvPr>
            <p:ph type="ctrTitle"/>
          </p:nvPr>
        </p:nvSpPr>
        <p:spPr>
          <a:xfrm>
            <a:off x="2019299" y="1871132"/>
            <a:ext cx="5111752" cy="1515533"/>
          </a:xfrm>
        </p:spPr>
        <p:txBody>
          <a:bodyPr anchor="b">
            <a:noAutofit/>
          </a:bodyPr>
          <a:lstStyle>
            <a:lvl1pPr algn="ct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019299" y="3657597"/>
            <a:ext cx="5111752"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5987425" y="5037663"/>
            <a:ext cx="673100" cy="279400"/>
          </a:xfrm>
        </p:spPr>
        <p:txBody>
          <a:bodyPr/>
          <a:lstStyle/>
          <a:p>
            <a:fld id="{846CE7D5-CF57-46EF-B807-FDD0502418D4}" type="datetimeFigureOut">
              <a:rPr lang="en-US" smtClean="0"/>
              <a:t>3/26/2021</a:t>
            </a:fld>
            <a:endParaRPr lang="en-US" dirty="0"/>
          </a:p>
        </p:txBody>
      </p:sp>
      <p:sp>
        <p:nvSpPr>
          <p:cNvPr id="5" name="Footer Placeholder 4"/>
          <p:cNvSpPr>
            <a:spLocks noGrp="1"/>
          </p:cNvSpPr>
          <p:nvPr>
            <p:ph type="ftr" sz="quarter" idx="11"/>
          </p:nvPr>
        </p:nvSpPr>
        <p:spPr>
          <a:xfrm>
            <a:off x="2019298" y="5037663"/>
            <a:ext cx="3910976" cy="279400"/>
          </a:xfrm>
        </p:spPr>
        <p:txBody>
          <a:bodyPr/>
          <a:lstStyle/>
          <a:p>
            <a:endParaRPr lang="en-US" dirty="0"/>
          </a:p>
        </p:txBody>
      </p:sp>
      <p:sp>
        <p:nvSpPr>
          <p:cNvPr id="6" name="Slide Number Placeholder 5"/>
          <p:cNvSpPr>
            <a:spLocks noGrp="1"/>
          </p:cNvSpPr>
          <p:nvPr>
            <p:ph type="sldNum" sz="quarter" idx="12"/>
          </p:nvPr>
        </p:nvSpPr>
        <p:spPr>
          <a:xfrm>
            <a:off x="6717676" y="5037663"/>
            <a:ext cx="413375" cy="279400"/>
          </a:xfrm>
        </p:spPr>
        <p:txBody>
          <a:bodyPr/>
          <a:lstStyle/>
          <a:p>
            <a:fld id="{330EA680-D336-4FF7-8B7A-9848BB0A1C32}" type="slidenum">
              <a:rPr lang="en-US" smtClean="0"/>
              <a:t>‹#›</a:t>
            </a:fld>
            <a:endParaRPr lang="en-US" dirty="0"/>
          </a:p>
        </p:txBody>
      </p:sp>
      <p:cxnSp>
        <p:nvCxnSpPr>
          <p:cNvPr id="15" name="Straight Connector 14"/>
          <p:cNvCxnSpPr/>
          <p:nvPr/>
        </p:nvCxnSpPr>
        <p:spPr>
          <a:xfrm>
            <a:off x="2019299" y="3522131"/>
            <a:ext cx="5111751"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91858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11302" y="1752606"/>
            <a:ext cx="6119016" cy="1822514"/>
          </a:xfrm>
        </p:spPr>
        <p:txBody>
          <a:bodyPr anchor="b">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511300" y="3846052"/>
            <a:ext cx="6119018"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cxnSp>
        <p:nvCxnSpPr>
          <p:cNvPr id="16" name="Straight Connector 15"/>
          <p:cNvCxnSpPr/>
          <p:nvPr/>
        </p:nvCxnSpPr>
        <p:spPr>
          <a:xfrm>
            <a:off x="1509542" y="3710585"/>
            <a:ext cx="612253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98369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047127" y="2421466"/>
            <a:ext cx="705547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73836" y="2560320"/>
            <a:ext cx="3538728" cy="33101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36008" y="2560320"/>
            <a:ext cx="3538728" cy="33101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336379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1550" y="2530739"/>
            <a:ext cx="3538728" cy="476250"/>
          </a:xfrm>
        </p:spPr>
        <p:txBody>
          <a:bodyPr anchor="b">
            <a:noAutofit/>
          </a:bodyPr>
          <a:lstStyle>
            <a:lvl1pPr marL="0" indent="0">
              <a:buNone/>
              <a:defRPr sz="2800" b="0">
                <a:solidFill>
                  <a:schemeClr val="accent3"/>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71550" y="3116262"/>
            <a:ext cx="3538728" cy="2632605"/>
          </a:xfrm>
        </p:spPr>
        <p:txBody>
          <a:bodyPr anchor="t">
            <a:normAutofit/>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35503" y="2530739"/>
            <a:ext cx="3538728" cy="476250"/>
          </a:xfrm>
        </p:spPr>
        <p:txBody>
          <a:bodyPr anchor="b">
            <a:noAutofit/>
          </a:bodyPr>
          <a:lstStyle>
            <a:lvl1pPr marL="0" indent="0">
              <a:buNone/>
              <a:defRPr sz="2800" b="0">
                <a:solidFill>
                  <a:schemeClr val="accent2">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35503" y="3116262"/>
            <a:ext cx="3538728" cy="2632605"/>
          </a:xfrm>
        </p:spPr>
        <p:txBody>
          <a:bodyPr anchor="t">
            <a:normAutofit/>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dirty="0"/>
          </a:p>
        </p:txBody>
      </p:sp>
      <p:cxnSp>
        <p:nvCxnSpPr>
          <p:cNvPr id="18" name="Straight Connector 17"/>
          <p:cNvCxnSpPr/>
          <p:nvPr/>
        </p:nvCxnSpPr>
        <p:spPr>
          <a:xfrm>
            <a:off x="1047127" y="2421466"/>
            <a:ext cx="705547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91783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tent + Right Photo">
    <p:spTree>
      <p:nvGrpSpPr>
        <p:cNvPr id="1" name=""/>
        <p:cNvGrpSpPr/>
        <p:nvPr/>
      </p:nvGrpSpPr>
      <p:grpSpPr>
        <a:xfrm>
          <a:off x="0" y="0"/>
          <a:ext cx="0" cy="0"/>
          <a:chOff x="0" y="0"/>
          <a:chExt cx="0" cy="0"/>
        </a:xfrm>
      </p:grpSpPr>
      <p:cxnSp>
        <p:nvCxnSpPr>
          <p:cNvPr id="8" name="Straight Connector 7"/>
          <p:cNvCxnSpPr>
            <a:cxnSpLocks/>
          </p:cNvCxnSpPr>
          <p:nvPr/>
        </p:nvCxnSpPr>
        <p:spPr>
          <a:xfrm>
            <a:off x="971551" y="2421466"/>
            <a:ext cx="2685286"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971552" y="982133"/>
            <a:ext cx="2685285" cy="1303867"/>
          </a:xfrm>
        </p:spPr>
        <p:txBody>
          <a:bodyPr/>
          <a:lstStyle>
            <a:lvl1pPr algn="l">
              <a:defRPr/>
            </a:lvl1pPr>
          </a:lstStyle>
          <a:p>
            <a:r>
              <a:rPr lang="en-US" noProof="0"/>
              <a:t>Click to edit title</a:t>
            </a:r>
          </a:p>
        </p:txBody>
      </p:sp>
      <p:sp>
        <p:nvSpPr>
          <p:cNvPr id="5" name="Date Placeholder 4"/>
          <p:cNvSpPr>
            <a:spLocks noGrp="1"/>
          </p:cNvSpPr>
          <p:nvPr>
            <p:ph type="dt" sz="half" idx="10"/>
          </p:nvPr>
        </p:nvSpPr>
        <p:spPr/>
        <p:txBody>
          <a:bodyPr/>
          <a:lstStyle/>
          <a:p>
            <a:fld id="{846CE7D5-CF57-46EF-B807-FDD0502418D4}" type="datetimeFigureOut">
              <a:rPr lang="en-US" noProof="0" smtClean="0"/>
              <a:t>3/26/2021</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330EA680-D336-4FF7-8B7A-9848BB0A1C32}" type="slidenum">
              <a:rPr lang="en-US" noProof="0" smtClean="0"/>
              <a:t>‹#›</a:t>
            </a:fld>
            <a:endParaRPr lang="en-US" noProof="0" dirty="0"/>
          </a:p>
        </p:txBody>
      </p:sp>
      <p:sp>
        <p:nvSpPr>
          <p:cNvPr id="10" name="Parallelogram 9">
            <a:extLst>
              <a:ext uri="{FF2B5EF4-FFF2-40B4-BE49-F238E27FC236}">
                <a16:creationId xmlns:a16="http://schemas.microsoft.com/office/drawing/2014/main" id="{9C4F6082-2952-43DC-9B9C-74C88B262CE9}"/>
              </a:ext>
            </a:extLst>
          </p:cNvPr>
          <p:cNvSpPr/>
          <p:nvPr userDrawn="1"/>
        </p:nvSpPr>
        <p:spPr>
          <a:xfrm rot="5400000">
            <a:off x="4596593" y="2063901"/>
            <a:ext cx="4037344" cy="4481543"/>
          </a:xfrm>
          <a:prstGeom prst="parallelogram">
            <a:avLst>
              <a:gd name="adj" fmla="val 12608"/>
            </a:avLst>
          </a:prstGeom>
          <a:gradFill>
            <a:gsLst>
              <a:gs pos="11000">
                <a:schemeClr val="tx1">
                  <a:alpha val="0"/>
                </a:schemeClr>
              </a:gs>
              <a:gs pos="100000">
                <a:schemeClr val="tx1"/>
              </a:gs>
            </a:gsLst>
            <a:lin ang="5400000" scaled="1"/>
          </a:gradFill>
          <a:ln>
            <a:noFill/>
          </a:ln>
          <a:effectLst>
            <a:softEdge rad="317500"/>
          </a:effectLst>
          <a:scene3d>
            <a:camera prst="orthographicFront"/>
            <a:lightRig rig="threePt" dir="t">
              <a:rot lat="0" lon="0" rev="204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dirty="0"/>
          </a:p>
        </p:txBody>
      </p:sp>
      <p:sp>
        <p:nvSpPr>
          <p:cNvPr id="11" name="Rectangle: Rounded Corners 10">
            <a:extLst>
              <a:ext uri="{FF2B5EF4-FFF2-40B4-BE49-F238E27FC236}">
                <a16:creationId xmlns:a16="http://schemas.microsoft.com/office/drawing/2014/main" id="{67618976-780E-4131-85CD-66F013F5ACDE}"/>
              </a:ext>
            </a:extLst>
          </p:cNvPr>
          <p:cNvSpPr/>
          <p:nvPr userDrawn="1"/>
        </p:nvSpPr>
        <p:spPr>
          <a:xfrm rot="-120000">
            <a:off x="4029085" y="869569"/>
            <a:ext cx="4277768" cy="4902845"/>
          </a:xfrm>
          <a:prstGeom prst="roundRect">
            <a:avLst>
              <a:gd name="adj" fmla="val 454"/>
            </a:avLst>
          </a:prstGeom>
          <a:blipFill dpi="0" rotWithShape="1">
            <a:blip r:embed="rId2" cstate="screen">
              <a:extLst>
                <a:ext uri="{BEBA8EAE-BF5A-486C-A8C5-ECC9F3942E4B}">
                  <a14:imgProps xmlns:a14="http://schemas.microsoft.com/office/drawing/2010/main">
                    <a14:imgLayer r:embed="rId3">
                      <a14:imgEffect>
                        <a14:sharpenSoften amount="64000"/>
                      </a14:imgEffect>
                      <a14:imgEffect>
                        <a14:saturation sat="0"/>
                      </a14:imgEffect>
                      <a14:imgEffect>
                        <a14:brightnessContrast bright="4000"/>
                      </a14:imgEffect>
                    </a14:imgLayer>
                  </a14:imgProps>
                </a:ext>
                <a:ext uri="{28A0092B-C50C-407E-A947-70E740481C1C}">
                  <a14:useLocalDpi xmlns:a14="http://schemas.microsoft.com/office/drawing/2010/main"/>
                </a:ext>
              </a:extLst>
            </a:blip>
            <a:srcRect/>
            <a:tile tx="0" ty="0" sx="20000" sy="20000" flip="xy" algn="tl"/>
          </a:blipFill>
          <a:ln>
            <a:noFill/>
          </a:ln>
          <a:effectLst/>
          <a:scene3d>
            <a:camera prst="orthographicFront"/>
            <a:lightRig rig="threePt" dir="t">
              <a:rot lat="0" lon="0" rev="20400000"/>
            </a:lightRig>
          </a:scene3d>
          <a:sp3d>
            <a:bevelT w="127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dirty="0"/>
          </a:p>
        </p:txBody>
      </p:sp>
      <p:sp>
        <p:nvSpPr>
          <p:cNvPr id="12" name="Picture Placeholder 17">
            <a:extLst>
              <a:ext uri="{FF2B5EF4-FFF2-40B4-BE49-F238E27FC236}">
                <a16:creationId xmlns:a16="http://schemas.microsoft.com/office/drawing/2014/main" id="{01E4A9BC-C863-435A-8A18-508AE86DCBB7}"/>
              </a:ext>
            </a:extLst>
          </p:cNvPr>
          <p:cNvSpPr>
            <a:spLocks noGrp="1"/>
          </p:cNvSpPr>
          <p:nvPr>
            <p:ph type="pic" sz="quarter" idx="14" hasCustomPrompt="1"/>
          </p:nvPr>
        </p:nvSpPr>
        <p:spPr>
          <a:xfrm rot="-120000" flipH="1">
            <a:off x="4188023" y="1077709"/>
            <a:ext cx="3959891" cy="4486565"/>
          </a:xfrm>
          <a:solidFill>
            <a:schemeClr val="tx1">
              <a:lumMod val="75000"/>
              <a:lumOff val="25000"/>
            </a:schemeClr>
          </a:solidFill>
          <a:effectLst>
            <a:innerShdw blurRad="25400" dist="12700" dir="13500000">
              <a:prstClr val="black">
                <a:alpha val="16000"/>
              </a:prstClr>
            </a:innerShdw>
          </a:effectLst>
        </p:spPr>
        <p:txBody>
          <a:bodyPr lIns="180000" rIns="180000" anchor="ctr"/>
          <a:lstStyle>
            <a:lvl1pPr marL="0" indent="0" algn="ctr">
              <a:buNone/>
              <a:defRPr sz="1600" i="1">
                <a:solidFill>
                  <a:schemeClr val="bg1"/>
                </a:solidFill>
                <a:latin typeface="+mn-lt"/>
                <a:cs typeface="Times New Roman" panose="02020603050405020304" pitchFamily="18" charset="0"/>
              </a:defRPr>
            </a:lvl1pPr>
          </a:lstStyle>
          <a:p>
            <a:r>
              <a:rPr lang="en-US" noProof="0" dirty="0"/>
              <a:t>Insert Photo or Drag &amp; Drop your Photo</a:t>
            </a:r>
          </a:p>
        </p:txBody>
      </p:sp>
      <p:sp>
        <p:nvSpPr>
          <p:cNvPr id="13" name="Text Placeholder 3">
            <a:extLst>
              <a:ext uri="{FF2B5EF4-FFF2-40B4-BE49-F238E27FC236}">
                <a16:creationId xmlns:a16="http://schemas.microsoft.com/office/drawing/2014/main" id="{809CB875-1032-49F8-A74E-BD0BA58F9727}"/>
              </a:ext>
            </a:extLst>
          </p:cNvPr>
          <p:cNvSpPr>
            <a:spLocks noGrp="1"/>
          </p:cNvSpPr>
          <p:nvPr>
            <p:ph type="body" sz="half" idx="2"/>
          </p:nvPr>
        </p:nvSpPr>
        <p:spPr>
          <a:xfrm>
            <a:off x="971550" y="2556934"/>
            <a:ext cx="2685286" cy="331205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Tree>
    <p:extLst>
      <p:ext uri="{BB962C8B-B14F-4D97-AF65-F5344CB8AC3E}">
        <p14:creationId xmlns:p14="http://schemas.microsoft.com/office/powerpoint/2010/main" val="1782454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ontent + Right Photo">
    <p:spTree>
      <p:nvGrpSpPr>
        <p:cNvPr id="1" name=""/>
        <p:cNvGrpSpPr/>
        <p:nvPr/>
      </p:nvGrpSpPr>
      <p:grpSpPr>
        <a:xfrm>
          <a:off x="0" y="0"/>
          <a:ext cx="0" cy="0"/>
          <a:chOff x="0" y="0"/>
          <a:chExt cx="0" cy="0"/>
        </a:xfrm>
      </p:grpSpPr>
      <p:cxnSp>
        <p:nvCxnSpPr>
          <p:cNvPr id="8" name="Straight Connector 7"/>
          <p:cNvCxnSpPr>
            <a:cxnSpLocks/>
          </p:cNvCxnSpPr>
          <p:nvPr/>
        </p:nvCxnSpPr>
        <p:spPr>
          <a:xfrm>
            <a:off x="971551" y="2421466"/>
            <a:ext cx="2685286"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971552" y="982133"/>
            <a:ext cx="2685285" cy="1303867"/>
          </a:xfrm>
        </p:spPr>
        <p:txBody>
          <a:bodyPr/>
          <a:lstStyle>
            <a:lvl1pPr algn="l">
              <a:defRPr/>
            </a:lvl1pPr>
          </a:lstStyle>
          <a:p>
            <a:r>
              <a:rPr lang="en-US" dirty="0"/>
              <a:t>Click to edit title</a:t>
            </a:r>
          </a:p>
        </p:txBody>
      </p:sp>
      <p:sp>
        <p:nvSpPr>
          <p:cNvPr id="3" name="Content Placeholder 2"/>
          <p:cNvSpPr>
            <a:spLocks noGrp="1"/>
          </p:cNvSpPr>
          <p:nvPr>
            <p:ph sz="half" idx="1"/>
          </p:nvPr>
        </p:nvSpPr>
        <p:spPr>
          <a:xfrm>
            <a:off x="3966221" y="895548"/>
            <a:ext cx="4403494" cy="49749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
        <p:nvSpPr>
          <p:cNvPr id="13" name="Text Placeholder 3">
            <a:extLst>
              <a:ext uri="{FF2B5EF4-FFF2-40B4-BE49-F238E27FC236}">
                <a16:creationId xmlns:a16="http://schemas.microsoft.com/office/drawing/2014/main" id="{379CAAA9-085A-46C2-A892-DE935E67C328}"/>
              </a:ext>
            </a:extLst>
          </p:cNvPr>
          <p:cNvSpPr>
            <a:spLocks noGrp="1"/>
          </p:cNvSpPr>
          <p:nvPr>
            <p:ph type="body" sz="half" idx="2"/>
          </p:nvPr>
        </p:nvSpPr>
        <p:spPr>
          <a:xfrm>
            <a:off x="971550" y="2556934"/>
            <a:ext cx="2685286" cy="331205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8871136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dirty="0"/>
          </a:p>
        </p:txBody>
      </p:sp>
      <p:cxnSp>
        <p:nvCxnSpPr>
          <p:cNvPr id="14" name="Straight Connector 13"/>
          <p:cNvCxnSpPr/>
          <p:nvPr/>
        </p:nvCxnSpPr>
        <p:spPr>
          <a:xfrm>
            <a:off x="1047127" y="2421466"/>
            <a:ext cx="705547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58454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dirty="0"/>
          </a:p>
        </p:txBody>
      </p:sp>
      <p:cxnSp>
        <p:nvCxnSpPr>
          <p:cNvPr id="14" name="Straight Connector 13"/>
          <p:cNvCxnSpPr/>
          <p:nvPr/>
        </p:nvCxnSpPr>
        <p:spPr>
          <a:xfrm>
            <a:off x="1047127" y="2421466"/>
            <a:ext cx="705547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7" name="Text Placeholder 6">
            <a:extLst>
              <a:ext uri="{FF2B5EF4-FFF2-40B4-BE49-F238E27FC236}">
                <a16:creationId xmlns:a16="http://schemas.microsoft.com/office/drawing/2014/main" id="{BC76C9E3-4E12-46D0-A58B-4B548A8EE690}"/>
              </a:ext>
            </a:extLst>
          </p:cNvPr>
          <p:cNvSpPr>
            <a:spLocks noGrp="1"/>
          </p:cNvSpPr>
          <p:nvPr>
            <p:ph type="body" sz="quarter" idx="13"/>
          </p:nvPr>
        </p:nvSpPr>
        <p:spPr>
          <a:xfrm>
            <a:off x="1266604" y="2442733"/>
            <a:ext cx="6610793" cy="3139547"/>
          </a:xfrm>
        </p:spPr>
        <p:txBody>
          <a:bodyPr anchor="ctr"/>
          <a:lstStyle>
            <a:lvl1pPr marL="0" indent="0" algn="ctr">
              <a:buNone/>
              <a:defRPr sz="6000"/>
            </a:lvl1pPr>
          </a:lstStyle>
          <a:p>
            <a:pPr lvl="0"/>
            <a:r>
              <a:rPr lang="en-US"/>
              <a:t>Click to edit Master text styles</a:t>
            </a:r>
          </a:p>
        </p:txBody>
      </p:sp>
    </p:spTree>
    <p:extLst>
      <p:ext uri="{BB962C8B-B14F-4D97-AF65-F5344CB8AC3E}">
        <p14:creationId xmlns:p14="http://schemas.microsoft.com/office/powerpoint/2010/main" val="17616092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107929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047127" y="2421466"/>
            <a:ext cx="7055474"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047178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98A5301E-AB93-4945-A0AA-2215B6872DB2}"/>
              </a:ext>
            </a:extLst>
          </p:cNvPr>
          <p:cNvSpPr>
            <a:spLocks noChangeAspect="1"/>
          </p:cNvSpPr>
          <p:nvPr userDrawn="1"/>
        </p:nvSpPr>
        <p:spPr>
          <a:xfrm>
            <a:off x="1403551" y="2602132"/>
            <a:ext cx="1351026" cy="180136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dirty="0"/>
          </a:p>
        </p:txBody>
      </p:sp>
      <p:sp>
        <p:nvSpPr>
          <p:cNvPr id="13" name="Oval 12">
            <a:extLst>
              <a:ext uri="{FF2B5EF4-FFF2-40B4-BE49-F238E27FC236}">
                <a16:creationId xmlns:a16="http://schemas.microsoft.com/office/drawing/2014/main" id="{D2FF1D57-3E5F-584B-94C2-629CD166831B}"/>
              </a:ext>
            </a:extLst>
          </p:cNvPr>
          <p:cNvSpPr>
            <a:spLocks noChangeAspect="1"/>
          </p:cNvSpPr>
          <p:nvPr userDrawn="1"/>
        </p:nvSpPr>
        <p:spPr>
          <a:xfrm>
            <a:off x="3895974" y="2602132"/>
            <a:ext cx="1351026" cy="180136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dirty="0"/>
          </a:p>
        </p:txBody>
      </p:sp>
      <p:sp>
        <p:nvSpPr>
          <p:cNvPr id="15" name="Oval 14">
            <a:extLst>
              <a:ext uri="{FF2B5EF4-FFF2-40B4-BE49-F238E27FC236}">
                <a16:creationId xmlns:a16="http://schemas.microsoft.com/office/drawing/2014/main" id="{90A619F7-99B1-EB46-8946-F77C733C4D86}"/>
              </a:ext>
            </a:extLst>
          </p:cNvPr>
          <p:cNvSpPr>
            <a:spLocks noChangeAspect="1"/>
          </p:cNvSpPr>
          <p:nvPr userDrawn="1"/>
        </p:nvSpPr>
        <p:spPr>
          <a:xfrm>
            <a:off x="6389423" y="2602132"/>
            <a:ext cx="1351026" cy="180136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dirty="0"/>
          </a:p>
        </p:txBody>
      </p:sp>
      <p:sp>
        <p:nvSpPr>
          <p:cNvPr id="2" name="Title 1"/>
          <p:cNvSpPr>
            <a:spLocks noGrp="1"/>
          </p:cNvSpPr>
          <p:nvPr>
            <p:ph type="title"/>
          </p:nvPr>
        </p:nvSpPr>
        <p:spPr>
          <a:xfrm>
            <a:off x="971552" y="982133"/>
            <a:ext cx="7200897" cy="1303867"/>
          </a:xfrm>
        </p:spPr>
        <p:txBody>
          <a:bodyPr/>
          <a:lstStyle/>
          <a:p>
            <a:r>
              <a:rPr lang="en-US" noProof="0"/>
              <a:t>Click to edit Master title style</a:t>
            </a:r>
          </a:p>
        </p:txBody>
      </p:sp>
      <p:sp>
        <p:nvSpPr>
          <p:cNvPr id="3" name="Content Placeholder 2"/>
          <p:cNvSpPr>
            <a:spLocks noGrp="1"/>
          </p:cNvSpPr>
          <p:nvPr>
            <p:ph idx="1"/>
          </p:nvPr>
        </p:nvSpPr>
        <p:spPr>
          <a:xfrm>
            <a:off x="971551" y="4804496"/>
            <a:ext cx="2214000" cy="1109133"/>
          </a:xfrm>
        </p:spPr>
        <p:txBody>
          <a:bodyPr/>
          <a:lstStyle/>
          <a:p>
            <a:pPr lvl="0"/>
            <a:r>
              <a:rPr lang="en-US" noProof="0"/>
              <a:t>Click to edit Master text styles</a:t>
            </a:r>
          </a:p>
          <a:p>
            <a:pPr lvl="1"/>
            <a:r>
              <a:rPr lang="en-US" noProof="0"/>
              <a:t>Second level</a:t>
            </a:r>
          </a:p>
          <a:p>
            <a:pPr lvl="2"/>
            <a:r>
              <a:rPr lang="en-US" noProof="0"/>
              <a:t>Third level</a:t>
            </a:r>
          </a:p>
        </p:txBody>
      </p:sp>
      <p:sp>
        <p:nvSpPr>
          <p:cNvPr id="4" name="Date Placeholder 3"/>
          <p:cNvSpPr>
            <a:spLocks noGrp="1"/>
          </p:cNvSpPr>
          <p:nvPr>
            <p:ph type="dt" sz="half" idx="10"/>
          </p:nvPr>
        </p:nvSpPr>
        <p:spPr/>
        <p:txBody>
          <a:bodyPr/>
          <a:lstStyle/>
          <a:p>
            <a:fld id="{846CE7D5-CF57-46EF-B807-FDD0502418D4}" type="datetimeFigureOut">
              <a:rPr lang="en-US" noProof="0" smtClean="0"/>
              <a:t>3/26/2021</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330EA680-D336-4FF7-8B7A-9848BB0A1C32}" type="slidenum">
              <a:rPr lang="en-US" noProof="0" smtClean="0"/>
              <a:t>‹#›</a:t>
            </a:fld>
            <a:endParaRPr lang="en-US" noProof="0" dirty="0"/>
          </a:p>
        </p:txBody>
      </p:sp>
      <p:sp>
        <p:nvSpPr>
          <p:cNvPr id="9" name="Content Placeholder 2">
            <a:extLst>
              <a:ext uri="{FF2B5EF4-FFF2-40B4-BE49-F238E27FC236}">
                <a16:creationId xmlns:a16="http://schemas.microsoft.com/office/drawing/2014/main" id="{D2FC6D4A-DA65-4AB4-A214-ABFCCC77CE2F}"/>
              </a:ext>
            </a:extLst>
          </p:cNvPr>
          <p:cNvSpPr>
            <a:spLocks noGrp="1"/>
          </p:cNvSpPr>
          <p:nvPr>
            <p:ph idx="13"/>
          </p:nvPr>
        </p:nvSpPr>
        <p:spPr>
          <a:xfrm>
            <a:off x="3465000" y="4804496"/>
            <a:ext cx="2214000" cy="1109133"/>
          </a:xfrm>
        </p:spPr>
        <p:txBody>
          <a:bodyPr/>
          <a:lstStyle/>
          <a:p>
            <a:pPr lvl="0"/>
            <a:r>
              <a:rPr lang="en-US" noProof="0"/>
              <a:t>Click to edit Master text styles</a:t>
            </a:r>
          </a:p>
          <a:p>
            <a:pPr lvl="1"/>
            <a:r>
              <a:rPr lang="en-US" noProof="0"/>
              <a:t>Second level</a:t>
            </a:r>
          </a:p>
          <a:p>
            <a:pPr lvl="2"/>
            <a:r>
              <a:rPr lang="en-US" noProof="0"/>
              <a:t>Third level</a:t>
            </a:r>
          </a:p>
        </p:txBody>
      </p:sp>
      <p:sp>
        <p:nvSpPr>
          <p:cNvPr id="10" name="Content Placeholder 2">
            <a:extLst>
              <a:ext uri="{FF2B5EF4-FFF2-40B4-BE49-F238E27FC236}">
                <a16:creationId xmlns:a16="http://schemas.microsoft.com/office/drawing/2014/main" id="{64EDB116-654D-48D8-BED5-DCA5C06DA378}"/>
              </a:ext>
            </a:extLst>
          </p:cNvPr>
          <p:cNvSpPr>
            <a:spLocks noGrp="1"/>
          </p:cNvSpPr>
          <p:nvPr>
            <p:ph idx="14"/>
          </p:nvPr>
        </p:nvSpPr>
        <p:spPr>
          <a:xfrm>
            <a:off x="5958449" y="4804496"/>
            <a:ext cx="2214000" cy="1109133"/>
          </a:xfrm>
        </p:spPr>
        <p:txBody>
          <a:bodyPr/>
          <a:lstStyle/>
          <a:p>
            <a:pPr lvl="0"/>
            <a:r>
              <a:rPr lang="en-US" noProof="0"/>
              <a:t>Click to edit Master text styles</a:t>
            </a:r>
          </a:p>
          <a:p>
            <a:pPr lvl="1"/>
            <a:r>
              <a:rPr lang="en-US" noProof="0"/>
              <a:t>Second level</a:t>
            </a:r>
          </a:p>
          <a:p>
            <a:pPr lvl="2"/>
            <a:r>
              <a:rPr lang="en-US" noProof="0"/>
              <a:t>Third level</a:t>
            </a:r>
          </a:p>
        </p:txBody>
      </p:sp>
      <p:sp>
        <p:nvSpPr>
          <p:cNvPr id="12" name="Picture Placeholder 11">
            <a:extLst>
              <a:ext uri="{FF2B5EF4-FFF2-40B4-BE49-F238E27FC236}">
                <a16:creationId xmlns:a16="http://schemas.microsoft.com/office/drawing/2014/main" id="{0E6232E7-9350-493B-BFD0-883015EB07CE}"/>
              </a:ext>
            </a:extLst>
          </p:cNvPr>
          <p:cNvSpPr>
            <a:spLocks noGrp="1" noChangeAspect="1"/>
          </p:cNvSpPr>
          <p:nvPr>
            <p:ph type="pic" sz="quarter" idx="15" hasCustomPrompt="1"/>
          </p:nvPr>
        </p:nvSpPr>
        <p:spPr>
          <a:xfrm>
            <a:off x="1643581" y="2922172"/>
            <a:ext cx="870966" cy="1161288"/>
          </a:xfrm>
          <a:prstGeom prst="ellipse">
            <a:avLst/>
          </a:prstGeom>
          <a:noFill/>
        </p:spPr>
        <p:txBody>
          <a:bodyPr anchor="ctr"/>
          <a:lstStyle>
            <a:lvl1pPr marL="0" indent="0" algn="ctr">
              <a:buNone/>
              <a:defRPr sz="1400" i="1">
                <a:solidFill>
                  <a:schemeClr val="bg1"/>
                </a:solidFill>
              </a:defRPr>
            </a:lvl1pPr>
          </a:lstStyle>
          <a:p>
            <a:r>
              <a:rPr lang="en-US" noProof="0" dirty="0"/>
              <a:t>Insert Icon or Picture</a:t>
            </a:r>
          </a:p>
        </p:txBody>
      </p:sp>
      <p:sp>
        <p:nvSpPr>
          <p:cNvPr id="14" name="Picture Placeholder 13">
            <a:extLst>
              <a:ext uri="{FF2B5EF4-FFF2-40B4-BE49-F238E27FC236}">
                <a16:creationId xmlns:a16="http://schemas.microsoft.com/office/drawing/2014/main" id="{E13A6892-C6C0-404F-96AD-993154ED8C7C}"/>
              </a:ext>
            </a:extLst>
          </p:cNvPr>
          <p:cNvSpPr>
            <a:spLocks noGrp="1" noChangeAspect="1"/>
          </p:cNvSpPr>
          <p:nvPr>
            <p:ph type="pic" sz="quarter" idx="16" hasCustomPrompt="1"/>
          </p:nvPr>
        </p:nvSpPr>
        <p:spPr>
          <a:xfrm>
            <a:off x="4136004" y="2922172"/>
            <a:ext cx="870966" cy="1161288"/>
          </a:xfrm>
          <a:prstGeom prst="ellipse">
            <a:avLst/>
          </a:prstGeom>
          <a:solidFill>
            <a:schemeClr val="accent2"/>
          </a:solidFill>
        </p:spPr>
        <p:txBody>
          <a:bodyPr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400" i="1">
                <a:solidFill>
                  <a:schemeClr val="bg1"/>
                </a:solidFill>
              </a:defRPr>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n-US" noProof="0" dirty="0"/>
              <a:t>Insert Icon or Picture</a:t>
            </a:r>
          </a:p>
        </p:txBody>
      </p:sp>
      <p:sp>
        <p:nvSpPr>
          <p:cNvPr id="16" name="Picture Placeholder 15">
            <a:extLst>
              <a:ext uri="{FF2B5EF4-FFF2-40B4-BE49-F238E27FC236}">
                <a16:creationId xmlns:a16="http://schemas.microsoft.com/office/drawing/2014/main" id="{70281C28-F044-4622-B651-CE20C022E723}"/>
              </a:ext>
            </a:extLst>
          </p:cNvPr>
          <p:cNvSpPr>
            <a:spLocks noGrp="1"/>
          </p:cNvSpPr>
          <p:nvPr>
            <p:ph type="pic" sz="quarter" idx="17" hasCustomPrompt="1"/>
          </p:nvPr>
        </p:nvSpPr>
        <p:spPr>
          <a:xfrm>
            <a:off x="6628500" y="2920902"/>
            <a:ext cx="872871" cy="1163828"/>
          </a:xfrm>
          <a:prstGeom prst="ellipse">
            <a:avLst/>
          </a:prstGeom>
          <a:noFill/>
        </p:spPr>
        <p:txBody>
          <a:bodyPr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400" b="0" i="1">
                <a:solidFill>
                  <a:schemeClr val="bg1"/>
                </a:solidFill>
              </a:defRPr>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n-US" noProof="0" dirty="0"/>
              <a:t>Insert Icon or Picture</a:t>
            </a:r>
          </a:p>
        </p:txBody>
      </p:sp>
    </p:spTree>
    <p:extLst>
      <p:ext uri="{BB962C8B-B14F-4D97-AF65-F5344CB8AC3E}">
        <p14:creationId xmlns:p14="http://schemas.microsoft.com/office/powerpoint/2010/main" val="1467037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 Photo">
    <p:spTree>
      <p:nvGrpSpPr>
        <p:cNvPr id="1" name=""/>
        <p:cNvGrpSpPr/>
        <p:nvPr/>
      </p:nvGrpSpPr>
      <p:grpSpPr>
        <a:xfrm>
          <a:off x="0" y="0"/>
          <a:ext cx="0" cy="0"/>
          <a:chOff x="0" y="0"/>
          <a:chExt cx="0" cy="0"/>
        </a:xfrm>
      </p:grpSpPr>
      <p:cxnSp>
        <p:nvCxnSpPr>
          <p:cNvPr id="8" name="Straight Connector 7"/>
          <p:cNvCxnSpPr>
            <a:cxnSpLocks/>
          </p:cNvCxnSpPr>
          <p:nvPr/>
        </p:nvCxnSpPr>
        <p:spPr>
          <a:xfrm>
            <a:off x="2624020" y="2421466"/>
            <a:ext cx="5555486"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2624021" y="982133"/>
            <a:ext cx="5548427" cy="1303867"/>
          </a:xfrm>
        </p:spPr>
        <p:txBody>
          <a:bodyPr/>
          <a:lstStyle/>
          <a:p>
            <a:r>
              <a:rPr lang="en-US" noProof="0"/>
              <a:t>Click to edit Master title style</a:t>
            </a:r>
          </a:p>
        </p:txBody>
      </p:sp>
      <p:sp>
        <p:nvSpPr>
          <p:cNvPr id="3" name="Content Placeholder 2"/>
          <p:cNvSpPr>
            <a:spLocks noGrp="1"/>
          </p:cNvSpPr>
          <p:nvPr>
            <p:ph sz="half" idx="1"/>
          </p:nvPr>
        </p:nvSpPr>
        <p:spPr>
          <a:xfrm>
            <a:off x="2624021" y="2560320"/>
            <a:ext cx="2685286" cy="3310128"/>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5487162" y="2560320"/>
            <a:ext cx="2685286" cy="3310128"/>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846CE7D5-CF57-46EF-B807-FDD0502418D4}" type="datetimeFigureOut">
              <a:rPr lang="en-US" noProof="0" smtClean="0"/>
              <a:t>3/26/2021</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330EA680-D336-4FF7-8B7A-9848BB0A1C32}" type="slidenum">
              <a:rPr lang="en-US" noProof="0" smtClean="0"/>
              <a:t>‹#›</a:t>
            </a:fld>
            <a:endParaRPr lang="en-US" noProof="0" dirty="0"/>
          </a:p>
        </p:txBody>
      </p:sp>
      <p:sp>
        <p:nvSpPr>
          <p:cNvPr id="10" name="Parallelogram 9">
            <a:extLst>
              <a:ext uri="{FF2B5EF4-FFF2-40B4-BE49-F238E27FC236}">
                <a16:creationId xmlns:a16="http://schemas.microsoft.com/office/drawing/2014/main" id="{9C4F6082-2952-43DC-9B9C-74C88B262CE9}"/>
              </a:ext>
            </a:extLst>
          </p:cNvPr>
          <p:cNvSpPr/>
          <p:nvPr userDrawn="1"/>
        </p:nvSpPr>
        <p:spPr>
          <a:xfrm rot="5400000">
            <a:off x="-110920" y="2905099"/>
            <a:ext cx="3220061" cy="2530089"/>
          </a:xfrm>
          <a:prstGeom prst="parallelogram">
            <a:avLst>
              <a:gd name="adj" fmla="val 12608"/>
            </a:avLst>
          </a:prstGeom>
          <a:gradFill>
            <a:gsLst>
              <a:gs pos="11000">
                <a:schemeClr val="tx1">
                  <a:alpha val="0"/>
                </a:schemeClr>
              </a:gs>
              <a:gs pos="100000">
                <a:schemeClr val="tx1"/>
              </a:gs>
            </a:gsLst>
            <a:lin ang="5400000" scaled="1"/>
          </a:gradFill>
          <a:ln>
            <a:noFill/>
          </a:ln>
          <a:effectLst>
            <a:softEdge rad="317500"/>
          </a:effectLst>
          <a:scene3d>
            <a:camera prst="orthographicFront"/>
            <a:lightRig rig="threePt" dir="t">
              <a:rot lat="0" lon="0" rev="204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dirty="0"/>
          </a:p>
        </p:txBody>
      </p:sp>
      <p:sp>
        <p:nvSpPr>
          <p:cNvPr id="11" name="Rectangle: Rounded Corners 10">
            <a:extLst>
              <a:ext uri="{FF2B5EF4-FFF2-40B4-BE49-F238E27FC236}">
                <a16:creationId xmlns:a16="http://schemas.microsoft.com/office/drawing/2014/main" id="{67618976-780E-4131-85CD-66F013F5ACDE}"/>
              </a:ext>
            </a:extLst>
          </p:cNvPr>
          <p:cNvSpPr/>
          <p:nvPr userDrawn="1"/>
        </p:nvSpPr>
        <p:spPr>
          <a:xfrm rot="-120000">
            <a:off x="158535" y="1442831"/>
            <a:ext cx="2415046" cy="3910358"/>
          </a:xfrm>
          <a:prstGeom prst="roundRect">
            <a:avLst>
              <a:gd name="adj" fmla="val 454"/>
            </a:avLst>
          </a:prstGeom>
          <a:blipFill dpi="0" rotWithShape="1">
            <a:blip r:embed="rId2" cstate="screen">
              <a:extLst>
                <a:ext uri="{BEBA8EAE-BF5A-486C-A8C5-ECC9F3942E4B}">
                  <a14:imgProps xmlns:a14="http://schemas.microsoft.com/office/drawing/2010/main">
                    <a14:imgLayer r:embed="rId3">
                      <a14:imgEffect>
                        <a14:sharpenSoften amount="64000"/>
                      </a14:imgEffect>
                      <a14:imgEffect>
                        <a14:saturation sat="0"/>
                      </a14:imgEffect>
                      <a14:imgEffect>
                        <a14:brightnessContrast bright="4000"/>
                      </a14:imgEffect>
                    </a14:imgLayer>
                  </a14:imgProps>
                </a:ext>
                <a:ext uri="{28A0092B-C50C-407E-A947-70E740481C1C}">
                  <a14:useLocalDpi xmlns:a14="http://schemas.microsoft.com/office/drawing/2010/main"/>
                </a:ext>
              </a:extLst>
            </a:blip>
            <a:srcRect/>
            <a:tile tx="0" ty="0" sx="20000" sy="20000" flip="xy" algn="tl"/>
          </a:blipFill>
          <a:ln>
            <a:noFill/>
          </a:ln>
          <a:effectLst/>
          <a:scene3d>
            <a:camera prst="orthographicFront"/>
            <a:lightRig rig="threePt" dir="t">
              <a:rot lat="0" lon="0" rev="20400000"/>
            </a:lightRig>
          </a:scene3d>
          <a:sp3d>
            <a:bevelT w="127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dirty="0"/>
          </a:p>
        </p:txBody>
      </p:sp>
      <p:sp>
        <p:nvSpPr>
          <p:cNvPr id="12" name="Picture Placeholder 17">
            <a:extLst>
              <a:ext uri="{FF2B5EF4-FFF2-40B4-BE49-F238E27FC236}">
                <a16:creationId xmlns:a16="http://schemas.microsoft.com/office/drawing/2014/main" id="{01E4A9BC-C863-435A-8A18-508AE86DCBB7}"/>
              </a:ext>
            </a:extLst>
          </p:cNvPr>
          <p:cNvSpPr>
            <a:spLocks noGrp="1"/>
          </p:cNvSpPr>
          <p:nvPr>
            <p:ph type="pic" sz="quarter" idx="14" hasCustomPrompt="1"/>
          </p:nvPr>
        </p:nvSpPr>
        <p:spPr>
          <a:xfrm rot="-120000" flipH="1">
            <a:off x="316577" y="1691853"/>
            <a:ext cx="2052000" cy="3367314"/>
          </a:xfrm>
          <a:solidFill>
            <a:schemeClr val="tx1">
              <a:lumMod val="75000"/>
              <a:lumOff val="25000"/>
            </a:schemeClr>
          </a:solidFill>
          <a:effectLst>
            <a:innerShdw blurRad="25400" dist="12700" dir="13500000">
              <a:prstClr val="black">
                <a:alpha val="16000"/>
              </a:prstClr>
            </a:innerShdw>
          </a:effectLst>
        </p:spPr>
        <p:txBody>
          <a:bodyPr lIns="180000" rIns="180000" anchor="ctr"/>
          <a:lstStyle>
            <a:lvl1pPr marL="0" indent="0" algn="ctr">
              <a:buNone/>
              <a:defRPr sz="1600" i="1">
                <a:solidFill>
                  <a:schemeClr val="bg1"/>
                </a:solidFill>
                <a:latin typeface="+mn-lt"/>
                <a:cs typeface="Times New Roman" panose="02020603050405020304" pitchFamily="18" charset="0"/>
              </a:defRPr>
            </a:lvl1pPr>
          </a:lstStyle>
          <a:p>
            <a:r>
              <a:rPr lang="en-US" noProof="0" dirty="0"/>
              <a:t>Insert Photo or Drag &amp; Drop your Photo</a:t>
            </a:r>
          </a:p>
        </p:txBody>
      </p:sp>
    </p:spTree>
    <p:extLst>
      <p:ext uri="{BB962C8B-B14F-4D97-AF65-F5344CB8AC3E}">
        <p14:creationId xmlns:p14="http://schemas.microsoft.com/office/powerpoint/2010/main" val="3762657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llag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4F82F76-1F28-4871-AA44-ADE3B29E465F}"/>
              </a:ext>
            </a:extLst>
          </p:cNvPr>
          <p:cNvSpPr/>
          <p:nvPr userDrawn="1"/>
        </p:nvSpPr>
        <p:spPr>
          <a:xfrm>
            <a:off x="800100" y="1009666"/>
            <a:ext cx="5292727" cy="4847145"/>
          </a:xfrm>
          <a:prstGeom prst="rect">
            <a:avLst/>
          </a:prstGeom>
          <a:solidFill>
            <a:schemeClr val="bg1"/>
          </a:solidFill>
          <a:ln w="82550" cmpd="thickThin">
            <a:solidFill>
              <a:schemeClr val="bg1">
                <a:lumMod val="6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dirty="0"/>
          </a:p>
        </p:txBody>
      </p:sp>
      <p:sp>
        <p:nvSpPr>
          <p:cNvPr id="2" name="Title 1"/>
          <p:cNvSpPr>
            <a:spLocks noGrp="1"/>
          </p:cNvSpPr>
          <p:nvPr>
            <p:ph type="title" hasCustomPrompt="1"/>
          </p:nvPr>
        </p:nvSpPr>
        <p:spPr>
          <a:xfrm>
            <a:off x="6162675" y="982133"/>
            <a:ext cx="2009774" cy="1412725"/>
          </a:xfrm>
        </p:spPr>
        <p:txBody>
          <a:bodyPr anchor="t"/>
          <a:lstStyle>
            <a:lvl1pPr algn="r">
              <a:defRPr/>
            </a:lvl1pPr>
          </a:lstStyle>
          <a:p>
            <a:r>
              <a:rPr lang="en-US" noProof="0"/>
              <a:t>Click to title</a:t>
            </a:r>
          </a:p>
        </p:txBody>
      </p:sp>
      <p:sp>
        <p:nvSpPr>
          <p:cNvPr id="4" name="Date Placeholder 3"/>
          <p:cNvSpPr>
            <a:spLocks noGrp="1"/>
          </p:cNvSpPr>
          <p:nvPr>
            <p:ph type="dt" sz="half" idx="10"/>
          </p:nvPr>
        </p:nvSpPr>
        <p:spPr/>
        <p:txBody>
          <a:bodyPr/>
          <a:lstStyle/>
          <a:p>
            <a:fld id="{846CE7D5-CF57-46EF-B807-FDD0502418D4}" type="datetimeFigureOut">
              <a:rPr lang="en-US" noProof="0" smtClean="0"/>
              <a:t>3/26/2021</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330EA680-D336-4FF7-8B7A-9848BB0A1C32}" type="slidenum">
              <a:rPr lang="en-US" noProof="0" smtClean="0"/>
              <a:t>‹#›</a:t>
            </a:fld>
            <a:endParaRPr lang="en-US" noProof="0" dirty="0"/>
          </a:p>
        </p:txBody>
      </p:sp>
      <p:sp>
        <p:nvSpPr>
          <p:cNvPr id="11" name="Picture Placeholder 10">
            <a:extLst>
              <a:ext uri="{FF2B5EF4-FFF2-40B4-BE49-F238E27FC236}">
                <a16:creationId xmlns:a16="http://schemas.microsoft.com/office/drawing/2014/main" id="{087D12F9-00B3-48A4-8EFB-78ACCA9F99DC}"/>
              </a:ext>
            </a:extLst>
          </p:cNvPr>
          <p:cNvSpPr>
            <a:spLocks noGrp="1"/>
          </p:cNvSpPr>
          <p:nvPr>
            <p:ph type="pic" sz="quarter" idx="13" hasCustomPrompt="1"/>
          </p:nvPr>
        </p:nvSpPr>
        <p:spPr>
          <a:xfrm>
            <a:off x="4111539" y="1318687"/>
            <a:ext cx="1753870" cy="2881988"/>
          </a:xfrm>
          <a:solidFill>
            <a:schemeClr val="bg1">
              <a:lumMod val="95000"/>
            </a:schemeClr>
          </a:solidFill>
        </p:spPr>
        <p:txBody>
          <a:bodyPr anchor="ctr"/>
          <a:lstStyle>
            <a:lvl1pPr marL="0" indent="0" algn="ctr">
              <a:buNone/>
              <a:defRPr sz="1200" i="1"/>
            </a:lvl1pPr>
          </a:lstStyle>
          <a:p>
            <a:r>
              <a:rPr lang="en-US" noProof="0" dirty="0"/>
              <a:t>Pictures of buildings</a:t>
            </a:r>
          </a:p>
        </p:txBody>
      </p:sp>
      <p:sp>
        <p:nvSpPr>
          <p:cNvPr id="12" name="Picture Placeholder 10">
            <a:extLst>
              <a:ext uri="{FF2B5EF4-FFF2-40B4-BE49-F238E27FC236}">
                <a16:creationId xmlns:a16="http://schemas.microsoft.com/office/drawing/2014/main" id="{242B44F9-2E79-4910-8D1A-CE37EF05242B}"/>
              </a:ext>
            </a:extLst>
          </p:cNvPr>
          <p:cNvSpPr>
            <a:spLocks noGrp="1"/>
          </p:cNvSpPr>
          <p:nvPr>
            <p:ph type="pic" sz="quarter" idx="14" hasCustomPrompt="1"/>
          </p:nvPr>
        </p:nvSpPr>
        <p:spPr>
          <a:xfrm>
            <a:off x="1030667" y="3128437"/>
            <a:ext cx="2980972" cy="2424639"/>
          </a:xfrm>
          <a:solidFill>
            <a:schemeClr val="bg1">
              <a:lumMod val="95000"/>
            </a:schemeClr>
          </a:solidFill>
        </p:spPr>
        <p:txBody>
          <a:bodyPr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200" i="1"/>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n-US" noProof="0" dirty="0"/>
              <a:t> Pictures of jobs</a:t>
            </a:r>
          </a:p>
        </p:txBody>
      </p:sp>
      <p:sp>
        <p:nvSpPr>
          <p:cNvPr id="13" name="Picture Placeholder 10">
            <a:extLst>
              <a:ext uri="{FF2B5EF4-FFF2-40B4-BE49-F238E27FC236}">
                <a16:creationId xmlns:a16="http://schemas.microsoft.com/office/drawing/2014/main" id="{68412D06-1A64-446B-8E3E-026437ADFB5D}"/>
              </a:ext>
            </a:extLst>
          </p:cNvPr>
          <p:cNvSpPr>
            <a:spLocks noGrp="1"/>
          </p:cNvSpPr>
          <p:nvPr>
            <p:ph type="pic" sz="quarter" idx="15" hasCustomPrompt="1"/>
          </p:nvPr>
        </p:nvSpPr>
        <p:spPr>
          <a:xfrm>
            <a:off x="2700338" y="1318688"/>
            <a:ext cx="1311300" cy="1680173"/>
          </a:xfrm>
          <a:solidFill>
            <a:schemeClr val="bg1">
              <a:lumMod val="95000"/>
            </a:schemeClr>
          </a:solidFill>
        </p:spPr>
        <p:txBody>
          <a:bodyPr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200" i="1"/>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n-US" noProof="0" dirty="0"/>
              <a:t>Pictures of transportation</a:t>
            </a:r>
          </a:p>
        </p:txBody>
      </p:sp>
      <p:sp>
        <p:nvSpPr>
          <p:cNvPr id="14" name="Picture Placeholder 10">
            <a:extLst>
              <a:ext uri="{FF2B5EF4-FFF2-40B4-BE49-F238E27FC236}">
                <a16:creationId xmlns:a16="http://schemas.microsoft.com/office/drawing/2014/main" id="{3152ED43-82C8-44B9-8B8E-2C0C9CEB1F19}"/>
              </a:ext>
            </a:extLst>
          </p:cNvPr>
          <p:cNvSpPr>
            <a:spLocks noGrp="1"/>
          </p:cNvSpPr>
          <p:nvPr>
            <p:ph type="pic" sz="quarter" idx="16" hasCustomPrompt="1"/>
          </p:nvPr>
        </p:nvSpPr>
        <p:spPr>
          <a:xfrm>
            <a:off x="1030667" y="1318688"/>
            <a:ext cx="1569770" cy="1680173"/>
          </a:xfrm>
          <a:solidFill>
            <a:schemeClr val="bg1">
              <a:lumMod val="95000"/>
            </a:schemeClr>
          </a:solidFill>
        </p:spPr>
        <p:txBody>
          <a:bodyPr anchor="ctr"/>
          <a:lstStyle>
            <a:lvl1pPr marL="0" indent="0" algn="ctr">
              <a:buNone/>
              <a:defRPr sz="1200" i="1"/>
            </a:lvl1pPr>
          </a:lstStyle>
          <a:p>
            <a:r>
              <a:rPr lang="en-US" noProof="0" dirty="0"/>
              <a:t>Pictures of clothing</a:t>
            </a:r>
          </a:p>
        </p:txBody>
      </p:sp>
      <p:sp>
        <p:nvSpPr>
          <p:cNvPr id="19" name="Picture Placeholder 10">
            <a:extLst>
              <a:ext uri="{FF2B5EF4-FFF2-40B4-BE49-F238E27FC236}">
                <a16:creationId xmlns:a16="http://schemas.microsoft.com/office/drawing/2014/main" id="{0BCC3DC8-BDE4-4B07-A8CA-0321A364356B}"/>
              </a:ext>
            </a:extLst>
          </p:cNvPr>
          <p:cNvSpPr>
            <a:spLocks noGrp="1"/>
          </p:cNvSpPr>
          <p:nvPr>
            <p:ph type="pic" sz="quarter" idx="17" hasCustomPrompt="1"/>
          </p:nvPr>
        </p:nvSpPr>
        <p:spPr>
          <a:xfrm>
            <a:off x="4111539" y="4333875"/>
            <a:ext cx="1753870" cy="1219200"/>
          </a:xfrm>
          <a:solidFill>
            <a:schemeClr val="bg1">
              <a:lumMod val="95000"/>
            </a:schemeClr>
          </a:solidFill>
        </p:spPr>
        <p:txBody>
          <a:bodyPr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200" i="1"/>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n-US" noProof="0" dirty="0"/>
              <a:t>Pictures of other items that capture the era</a:t>
            </a:r>
          </a:p>
        </p:txBody>
      </p:sp>
      <p:sp>
        <p:nvSpPr>
          <p:cNvPr id="21" name="Text Placeholder 20">
            <a:extLst>
              <a:ext uri="{FF2B5EF4-FFF2-40B4-BE49-F238E27FC236}">
                <a16:creationId xmlns:a16="http://schemas.microsoft.com/office/drawing/2014/main" id="{2E769B50-B286-4700-AFD4-EFDA8F2FBA04}"/>
              </a:ext>
            </a:extLst>
          </p:cNvPr>
          <p:cNvSpPr>
            <a:spLocks noGrp="1"/>
          </p:cNvSpPr>
          <p:nvPr>
            <p:ph type="body" sz="quarter" idx="18" hasCustomPrompt="1"/>
          </p:nvPr>
        </p:nvSpPr>
        <p:spPr>
          <a:xfrm>
            <a:off x="6162675" y="2507047"/>
            <a:ext cx="2009774" cy="3349763"/>
          </a:xfrm>
        </p:spPr>
        <p:txBody>
          <a:bodyPr/>
          <a:lstStyle>
            <a:lvl1pPr marL="0" indent="0" algn="r">
              <a:buNone/>
              <a:defRPr/>
            </a:lvl1pPr>
            <a:lvl2pPr marL="457200" indent="0" algn="r">
              <a:buNone/>
              <a:defRPr/>
            </a:lvl2pPr>
            <a:lvl3pPr marL="914400" indent="0" algn="r">
              <a:buNone/>
              <a:defRPr/>
            </a:lvl3pPr>
            <a:lvl4pPr marL="1371600" indent="0" algn="r">
              <a:buNone/>
              <a:defRPr/>
            </a:lvl4pPr>
            <a:lvl5pPr marL="1828800" indent="0" algn="r">
              <a:buNone/>
              <a:defRPr/>
            </a:lvl5pPr>
          </a:lstStyle>
          <a:p>
            <a:pPr lvl="0"/>
            <a:r>
              <a:rPr lang="en-US" noProof="0"/>
              <a:t>Subheader</a:t>
            </a:r>
          </a:p>
        </p:txBody>
      </p:sp>
    </p:spTree>
    <p:extLst>
      <p:ext uri="{BB962C8B-B14F-4D97-AF65-F5344CB8AC3E}">
        <p14:creationId xmlns:p14="http://schemas.microsoft.com/office/powerpoint/2010/main" val="4260075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g Photo">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3CE66FB-7564-43B1-9A0A-6594394A243B}"/>
              </a:ext>
            </a:extLst>
          </p:cNvPr>
          <p:cNvSpPr/>
          <p:nvPr userDrawn="1"/>
        </p:nvSpPr>
        <p:spPr>
          <a:xfrm>
            <a:off x="357188" y="476250"/>
            <a:ext cx="8429625" cy="592455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dirty="0"/>
          </a:p>
        </p:txBody>
      </p:sp>
      <p:sp>
        <p:nvSpPr>
          <p:cNvPr id="11" name="Picture Placeholder 10">
            <a:extLst>
              <a:ext uri="{FF2B5EF4-FFF2-40B4-BE49-F238E27FC236}">
                <a16:creationId xmlns:a16="http://schemas.microsoft.com/office/drawing/2014/main" id="{D335E96D-A567-4898-B2BA-3B8C2F40BA6E}"/>
              </a:ext>
            </a:extLst>
          </p:cNvPr>
          <p:cNvSpPr>
            <a:spLocks noGrp="1"/>
          </p:cNvSpPr>
          <p:nvPr>
            <p:ph type="pic" sz="quarter" idx="10" hasCustomPrompt="1"/>
          </p:nvPr>
        </p:nvSpPr>
        <p:spPr>
          <a:xfrm>
            <a:off x="414000" y="567000"/>
            <a:ext cx="8316000" cy="5724000"/>
          </a:xfrm>
          <a:solidFill>
            <a:schemeClr val="bg1">
              <a:lumMod val="95000"/>
            </a:schemeClr>
          </a:solidFill>
        </p:spPr>
        <p:txBody>
          <a:bodyPr anchor="ctr"/>
          <a:lstStyle>
            <a:lvl1pPr marL="0" indent="0" algn="ctr">
              <a:buNone/>
              <a:defRPr sz="1600" i="1">
                <a:solidFill>
                  <a:schemeClr val="tx1">
                    <a:lumMod val="85000"/>
                    <a:lumOff val="15000"/>
                  </a:schemeClr>
                </a:solidFill>
              </a:defRPr>
            </a:lvl1pPr>
          </a:lstStyle>
          <a:p>
            <a:r>
              <a:rPr lang="en-US" noProof="0" dirty="0"/>
              <a:t>Insert an iconic picture from the era</a:t>
            </a:r>
          </a:p>
        </p:txBody>
      </p:sp>
      <p:sp>
        <p:nvSpPr>
          <p:cNvPr id="2" name="Title 1"/>
          <p:cNvSpPr>
            <a:spLocks noGrp="1"/>
          </p:cNvSpPr>
          <p:nvPr>
            <p:ph type="title"/>
          </p:nvPr>
        </p:nvSpPr>
        <p:spPr>
          <a:xfrm>
            <a:off x="971552" y="692939"/>
            <a:ext cx="7200897" cy="751418"/>
          </a:xfrm>
        </p:spPr>
        <p:txBody>
          <a:bodyPr/>
          <a:lstStyle/>
          <a:p>
            <a:r>
              <a:rPr lang="en-US" noProof="0"/>
              <a:t>Click to edit Master title style</a:t>
            </a:r>
          </a:p>
        </p:txBody>
      </p:sp>
      <p:pic>
        <p:nvPicPr>
          <p:cNvPr id="7" name="Picture 6" descr="HD-PanelContent-GrommetsCombined.png">
            <a:extLst>
              <a:ext uri="{FF2B5EF4-FFF2-40B4-BE49-F238E27FC236}">
                <a16:creationId xmlns:a16="http://schemas.microsoft.com/office/drawing/2014/main" id="{EE5D561D-B993-4D57-A306-77777AD90903}"/>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471496" y="631070"/>
            <a:ext cx="180361" cy="238041"/>
          </a:xfrm>
          <a:prstGeom prst="ellipse">
            <a:avLst/>
          </a:prstGeom>
          <a:effectLst>
            <a:outerShdw blurRad="12700" dir="2700000" sx="102000" sy="102000" algn="tl" rotWithShape="0">
              <a:prstClr val="black">
                <a:alpha val="40000"/>
              </a:prstClr>
            </a:outerShdw>
          </a:effectLst>
        </p:spPr>
      </p:pic>
      <p:pic>
        <p:nvPicPr>
          <p:cNvPr id="8" name="Picture 7" descr="HD-PanelContent-GrommetsCombined.png">
            <a:extLst>
              <a:ext uri="{FF2B5EF4-FFF2-40B4-BE49-F238E27FC236}">
                <a16:creationId xmlns:a16="http://schemas.microsoft.com/office/drawing/2014/main" id="{56E46F13-579D-42C5-8CB9-411911275FA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492144" y="631070"/>
            <a:ext cx="180361" cy="238041"/>
          </a:xfrm>
          <a:prstGeom prst="ellipse">
            <a:avLst/>
          </a:prstGeom>
          <a:effectLst>
            <a:outerShdw blurRad="12700" dir="2700000" sx="102000" sy="102000" algn="tl" rotWithShape="0">
              <a:prstClr val="black">
                <a:alpha val="40000"/>
              </a:prstClr>
            </a:outerShdw>
          </a:effectLst>
        </p:spPr>
      </p:pic>
      <p:pic>
        <p:nvPicPr>
          <p:cNvPr id="9" name="Picture 8" descr="HD-PanelContent-GrommetsCombined.png">
            <a:extLst>
              <a:ext uri="{FF2B5EF4-FFF2-40B4-BE49-F238E27FC236}">
                <a16:creationId xmlns:a16="http://schemas.microsoft.com/office/drawing/2014/main" id="{E055F617-AE0E-412B-BD58-B6C6F1E57E24}"/>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471496" y="5996030"/>
            <a:ext cx="180361" cy="238041"/>
          </a:xfrm>
          <a:prstGeom prst="ellipse">
            <a:avLst/>
          </a:prstGeom>
          <a:effectLst>
            <a:outerShdw blurRad="12700" dir="2700000" sx="102000" sy="102000" algn="tl" rotWithShape="0">
              <a:prstClr val="black">
                <a:alpha val="40000"/>
              </a:prstClr>
            </a:outerShdw>
          </a:effectLst>
        </p:spPr>
      </p:pic>
      <p:pic>
        <p:nvPicPr>
          <p:cNvPr id="10" name="Picture 9" descr="HD-PanelContent-GrommetsCombined.png">
            <a:extLst>
              <a:ext uri="{FF2B5EF4-FFF2-40B4-BE49-F238E27FC236}">
                <a16:creationId xmlns:a16="http://schemas.microsoft.com/office/drawing/2014/main" id="{E6A3ABD2-1E11-490E-83ED-21CCB187892B}"/>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492144" y="5996030"/>
            <a:ext cx="180361" cy="238041"/>
          </a:xfrm>
          <a:prstGeom prst="ellipse">
            <a:avLst/>
          </a:prstGeom>
          <a:effectLst>
            <a:outerShdw blurRad="12700" dir="2700000" sx="102000" sy="102000" algn="tl" rotWithShape="0">
              <a:prstClr val="black">
                <a:alpha val="40000"/>
              </a:prstClr>
            </a:outerShdw>
          </a:effectLst>
        </p:spPr>
      </p:pic>
    </p:spTree>
    <p:extLst>
      <p:ext uri="{BB962C8B-B14F-4D97-AF65-F5344CB8AC3E}">
        <p14:creationId xmlns:p14="http://schemas.microsoft.com/office/powerpoint/2010/main" val="2818287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Right Photo">
    <p:spTree>
      <p:nvGrpSpPr>
        <p:cNvPr id="1" name=""/>
        <p:cNvGrpSpPr/>
        <p:nvPr/>
      </p:nvGrpSpPr>
      <p:grpSpPr>
        <a:xfrm>
          <a:off x="0" y="0"/>
          <a:ext cx="0" cy="0"/>
          <a:chOff x="0" y="0"/>
          <a:chExt cx="0" cy="0"/>
        </a:xfrm>
      </p:grpSpPr>
      <p:cxnSp>
        <p:nvCxnSpPr>
          <p:cNvPr id="8" name="Straight Connector 7"/>
          <p:cNvCxnSpPr>
            <a:cxnSpLocks/>
          </p:cNvCxnSpPr>
          <p:nvPr/>
        </p:nvCxnSpPr>
        <p:spPr>
          <a:xfrm>
            <a:off x="971551" y="2421466"/>
            <a:ext cx="2685286"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971552" y="982133"/>
            <a:ext cx="2685285" cy="1303867"/>
          </a:xfrm>
        </p:spPr>
        <p:txBody>
          <a:bodyPr/>
          <a:lstStyle>
            <a:lvl1pPr algn="l">
              <a:defRPr/>
            </a:lvl1pPr>
          </a:lstStyle>
          <a:p>
            <a:r>
              <a:rPr lang="en-US" noProof="0"/>
              <a:t>Click to edit title</a:t>
            </a:r>
          </a:p>
        </p:txBody>
      </p:sp>
      <p:sp>
        <p:nvSpPr>
          <p:cNvPr id="3" name="Content Placeholder 2"/>
          <p:cNvSpPr>
            <a:spLocks noGrp="1"/>
          </p:cNvSpPr>
          <p:nvPr>
            <p:ph sz="half" idx="1"/>
          </p:nvPr>
        </p:nvSpPr>
        <p:spPr>
          <a:xfrm>
            <a:off x="971551" y="2560320"/>
            <a:ext cx="2685286" cy="3310128"/>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846CE7D5-CF57-46EF-B807-FDD0502418D4}" type="datetimeFigureOut">
              <a:rPr lang="en-US" noProof="0" smtClean="0"/>
              <a:t>3/26/2021</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330EA680-D336-4FF7-8B7A-9848BB0A1C32}" type="slidenum">
              <a:rPr lang="en-US" noProof="0" smtClean="0"/>
              <a:t>‹#›</a:t>
            </a:fld>
            <a:endParaRPr lang="en-US" noProof="0" dirty="0"/>
          </a:p>
        </p:txBody>
      </p:sp>
      <p:sp>
        <p:nvSpPr>
          <p:cNvPr id="10" name="Parallelogram 9">
            <a:extLst>
              <a:ext uri="{FF2B5EF4-FFF2-40B4-BE49-F238E27FC236}">
                <a16:creationId xmlns:a16="http://schemas.microsoft.com/office/drawing/2014/main" id="{9C4F6082-2952-43DC-9B9C-74C88B262CE9}"/>
              </a:ext>
            </a:extLst>
          </p:cNvPr>
          <p:cNvSpPr/>
          <p:nvPr userDrawn="1"/>
        </p:nvSpPr>
        <p:spPr>
          <a:xfrm rot="5400000">
            <a:off x="4596593" y="2063901"/>
            <a:ext cx="4037344" cy="4481543"/>
          </a:xfrm>
          <a:prstGeom prst="parallelogram">
            <a:avLst>
              <a:gd name="adj" fmla="val 12608"/>
            </a:avLst>
          </a:prstGeom>
          <a:gradFill>
            <a:gsLst>
              <a:gs pos="11000">
                <a:schemeClr val="tx1">
                  <a:alpha val="0"/>
                </a:schemeClr>
              </a:gs>
              <a:gs pos="100000">
                <a:schemeClr val="tx1"/>
              </a:gs>
            </a:gsLst>
            <a:lin ang="5400000" scaled="1"/>
          </a:gradFill>
          <a:ln>
            <a:noFill/>
          </a:ln>
          <a:effectLst>
            <a:softEdge rad="317500"/>
          </a:effectLst>
          <a:scene3d>
            <a:camera prst="orthographicFront"/>
            <a:lightRig rig="threePt" dir="t">
              <a:rot lat="0" lon="0" rev="204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dirty="0"/>
          </a:p>
        </p:txBody>
      </p:sp>
      <p:sp>
        <p:nvSpPr>
          <p:cNvPr id="11" name="Rectangle: Rounded Corners 10">
            <a:extLst>
              <a:ext uri="{FF2B5EF4-FFF2-40B4-BE49-F238E27FC236}">
                <a16:creationId xmlns:a16="http://schemas.microsoft.com/office/drawing/2014/main" id="{67618976-780E-4131-85CD-66F013F5ACDE}"/>
              </a:ext>
            </a:extLst>
          </p:cNvPr>
          <p:cNvSpPr/>
          <p:nvPr userDrawn="1"/>
        </p:nvSpPr>
        <p:spPr>
          <a:xfrm rot="-120000">
            <a:off x="4029085" y="869569"/>
            <a:ext cx="4277768" cy="4902845"/>
          </a:xfrm>
          <a:prstGeom prst="roundRect">
            <a:avLst>
              <a:gd name="adj" fmla="val 454"/>
            </a:avLst>
          </a:prstGeom>
          <a:blipFill dpi="0" rotWithShape="1">
            <a:blip r:embed="rId2" cstate="screen">
              <a:extLst>
                <a:ext uri="{BEBA8EAE-BF5A-486C-A8C5-ECC9F3942E4B}">
                  <a14:imgProps xmlns:a14="http://schemas.microsoft.com/office/drawing/2010/main">
                    <a14:imgLayer r:embed="rId3">
                      <a14:imgEffect>
                        <a14:sharpenSoften amount="64000"/>
                      </a14:imgEffect>
                      <a14:imgEffect>
                        <a14:saturation sat="0"/>
                      </a14:imgEffect>
                      <a14:imgEffect>
                        <a14:brightnessContrast bright="4000"/>
                      </a14:imgEffect>
                    </a14:imgLayer>
                  </a14:imgProps>
                </a:ext>
                <a:ext uri="{28A0092B-C50C-407E-A947-70E740481C1C}">
                  <a14:useLocalDpi xmlns:a14="http://schemas.microsoft.com/office/drawing/2010/main"/>
                </a:ext>
              </a:extLst>
            </a:blip>
            <a:srcRect/>
            <a:tile tx="0" ty="0" sx="20000" sy="20000" flip="xy" algn="tl"/>
          </a:blipFill>
          <a:ln>
            <a:noFill/>
          </a:ln>
          <a:effectLst/>
          <a:scene3d>
            <a:camera prst="orthographicFront"/>
            <a:lightRig rig="threePt" dir="t">
              <a:rot lat="0" lon="0" rev="20400000"/>
            </a:lightRig>
          </a:scene3d>
          <a:sp3d>
            <a:bevelT w="127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dirty="0"/>
          </a:p>
        </p:txBody>
      </p:sp>
      <p:sp>
        <p:nvSpPr>
          <p:cNvPr id="12" name="Picture Placeholder 17">
            <a:extLst>
              <a:ext uri="{FF2B5EF4-FFF2-40B4-BE49-F238E27FC236}">
                <a16:creationId xmlns:a16="http://schemas.microsoft.com/office/drawing/2014/main" id="{01E4A9BC-C863-435A-8A18-508AE86DCBB7}"/>
              </a:ext>
            </a:extLst>
          </p:cNvPr>
          <p:cNvSpPr>
            <a:spLocks noGrp="1"/>
          </p:cNvSpPr>
          <p:nvPr>
            <p:ph type="pic" sz="quarter" idx="14" hasCustomPrompt="1"/>
          </p:nvPr>
        </p:nvSpPr>
        <p:spPr>
          <a:xfrm rot="-120000" flipH="1">
            <a:off x="4188023" y="1077709"/>
            <a:ext cx="3959891" cy="4486565"/>
          </a:xfrm>
          <a:solidFill>
            <a:schemeClr val="tx1">
              <a:lumMod val="75000"/>
              <a:lumOff val="25000"/>
            </a:schemeClr>
          </a:solidFill>
          <a:effectLst>
            <a:innerShdw blurRad="25400" dist="12700" dir="13500000">
              <a:prstClr val="black">
                <a:alpha val="16000"/>
              </a:prstClr>
            </a:innerShdw>
          </a:effectLst>
        </p:spPr>
        <p:txBody>
          <a:bodyPr lIns="180000" rIns="180000" anchor="ctr"/>
          <a:lstStyle>
            <a:lvl1pPr marL="0" indent="0" algn="ctr">
              <a:buNone/>
              <a:defRPr sz="1600" i="1">
                <a:solidFill>
                  <a:schemeClr val="bg1"/>
                </a:solidFill>
                <a:latin typeface="+mn-lt"/>
                <a:cs typeface="Times New Roman" panose="02020603050405020304" pitchFamily="18" charset="0"/>
              </a:defRPr>
            </a:lvl1pPr>
          </a:lstStyle>
          <a:p>
            <a:r>
              <a:rPr lang="en-US" noProof="0" dirty="0"/>
              <a:t>Insert Photo or Drag &amp; Drop your Photo</a:t>
            </a:r>
          </a:p>
        </p:txBody>
      </p:sp>
    </p:spTree>
    <p:extLst>
      <p:ext uri="{BB962C8B-B14F-4D97-AF65-F5344CB8AC3E}">
        <p14:creationId xmlns:p14="http://schemas.microsoft.com/office/powerpoint/2010/main" val="168386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 Content Alt">
    <p:spTree>
      <p:nvGrpSpPr>
        <p:cNvPr id="1" name=""/>
        <p:cNvGrpSpPr/>
        <p:nvPr/>
      </p:nvGrpSpPr>
      <p:grpSpPr>
        <a:xfrm>
          <a:off x="0" y="0"/>
          <a:ext cx="0" cy="0"/>
          <a:chOff x="0" y="0"/>
          <a:chExt cx="0" cy="0"/>
        </a:xfrm>
      </p:grpSpPr>
      <p:pic>
        <p:nvPicPr>
          <p:cNvPr id="9" name="Picture 8" descr="HD-PanelContent-GrommetsCombined.png">
            <a:extLst>
              <a:ext uri="{FF2B5EF4-FFF2-40B4-BE49-F238E27FC236}">
                <a16:creationId xmlns:a16="http://schemas.microsoft.com/office/drawing/2014/main" id="{7BD0150C-9F76-4D95-80BF-675693B48FA2}"/>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9141619" cy="6856214"/>
          </a:xfrm>
          <a:prstGeom prst="rect">
            <a:avLst/>
          </a:prstGeom>
        </p:spPr>
      </p:pic>
      <p:cxnSp>
        <p:nvCxnSpPr>
          <p:cNvPr id="7" name="Straight Connector 6"/>
          <p:cNvCxnSpPr>
            <a:cxnSpLocks/>
          </p:cNvCxnSpPr>
          <p:nvPr/>
        </p:nvCxnSpPr>
        <p:spPr>
          <a:xfrm>
            <a:off x="971551" y="2421466"/>
            <a:ext cx="3502249"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971552" y="982133"/>
            <a:ext cx="3502248" cy="1303867"/>
          </a:xfrm>
        </p:spPr>
        <p:txBody>
          <a:bodyPr/>
          <a:lstStyle/>
          <a:p>
            <a:r>
              <a:rPr lang="en-US" dirty="0"/>
              <a:t>Click to edit title</a:t>
            </a:r>
          </a:p>
        </p:txBody>
      </p:sp>
      <p:sp>
        <p:nvSpPr>
          <p:cNvPr id="3" name="Content Placeholder 2"/>
          <p:cNvSpPr>
            <a:spLocks noGrp="1"/>
          </p:cNvSpPr>
          <p:nvPr>
            <p:ph idx="1"/>
          </p:nvPr>
        </p:nvSpPr>
        <p:spPr>
          <a:xfrm>
            <a:off x="971551" y="2556932"/>
            <a:ext cx="3502250" cy="33189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
        <p:nvSpPr>
          <p:cNvPr id="11" name="Content Placeholder 2">
            <a:extLst>
              <a:ext uri="{FF2B5EF4-FFF2-40B4-BE49-F238E27FC236}">
                <a16:creationId xmlns:a16="http://schemas.microsoft.com/office/drawing/2014/main" id="{68FEA8B0-7C15-481C-885B-E54C78BC32E7}"/>
              </a:ext>
            </a:extLst>
          </p:cNvPr>
          <p:cNvSpPr>
            <a:spLocks noGrp="1"/>
          </p:cNvSpPr>
          <p:nvPr>
            <p:ph idx="13"/>
          </p:nvPr>
        </p:nvSpPr>
        <p:spPr>
          <a:xfrm>
            <a:off x="4670201" y="982133"/>
            <a:ext cx="3502250" cy="41265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13">
            <a:extLst>
              <a:ext uri="{FF2B5EF4-FFF2-40B4-BE49-F238E27FC236}">
                <a16:creationId xmlns:a16="http://schemas.microsoft.com/office/drawing/2014/main" id="{8DCEB7F9-6056-41AE-93D6-C5D4C94C8F50}"/>
              </a:ext>
            </a:extLst>
          </p:cNvPr>
          <p:cNvSpPr>
            <a:spLocks noGrp="1"/>
          </p:cNvSpPr>
          <p:nvPr>
            <p:ph type="body" sz="quarter" idx="14" hasCustomPrompt="1"/>
          </p:nvPr>
        </p:nvSpPr>
        <p:spPr>
          <a:xfrm rot="21043309">
            <a:off x="6091622" y="5338537"/>
            <a:ext cx="2059767" cy="425315"/>
          </a:xfrm>
        </p:spPr>
        <p:txBody>
          <a:bodyPr/>
          <a:lstStyle>
            <a:lvl1pPr marL="0" indent="0" algn="r">
              <a:buNone/>
              <a:defRPr i="0">
                <a:latin typeface="Lucida Handwriting" panose="03010101010101010101" pitchFamily="66"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Generation XYZ</a:t>
            </a:r>
            <a:endParaRPr lang="en-ZA" dirty="0"/>
          </a:p>
        </p:txBody>
      </p:sp>
    </p:spTree>
    <p:extLst>
      <p:ext uri="{BB962C8B-B14F-4D97-AF65-F5344CB8AC3E}">
        <p14:creationId xmlns:p14="http://schemas.microsoft.com/office/powerpoint/2010/main" val="1455771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Points">
    <p:spTree>
      <p:nvGrpSpPr>
        <p:cNvPr id="1" name=""/>
        <p:cNvGrpSpPr/>
        <p:nvPr/>
      </p:nvGrpSpPr>
      <p:grpSpPr>
        <a:xfrm>
          <a:off x="0" y="0"/>
          <a:ext cx="0" cy="0"/>
          <a:chOff x="0" y="0"/>
          <a:chExt cx="0" cy="0"/>
        </a:xfrm>
      </p:grpSpPr>
      <p:sp>
        <p:nvSpPr>
          <p:cNvPr id="2" name="Title 1"/>
          <p:cNvSpPr>
            <a:spLocks noGrp="1"/>
          </p:cNvSpPr>
          <p:nvPr>
            <p:ph type="title"/>
          </p:nvPr>
        </p:nvSpPr>
        <p:spPr>
          <a:xfrm>
            <a:off x="971550" y="979709"/>
            <a:ext cx="7200898" cy="1822514"/>
          </a:xfrm>
        </p:spPr>
        <p:txBody>
          <a:bodyPr anchor="b">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971550" y="3073155"/>
            <a:ext cx="7200898" cy="520392"/>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cxnSp>
        <p:nvCxnSpPr>
          <p:cNvPr id="16" name="Straight Connector 15"/>
          <p:cNvCxnSpPr/>
          <p:nvPr/>
        </p:nvCxnSpPr>
        <p:spPr>
          <a:xfrm>
            <a:off x="1509542" y="2937688"/>
            <a:ext cx="6122535"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8" name="Content Placeholder 2">
            <a:extLst>
              <a:ext uri="{FF2B5EF4-FFF2-40B4-BE49-F238E27FC236}">
                <a16:creationId xmlns:a16="http://schemas.microsoft.com/office/drawing/2014/main" id="{4202A890-9091-4399-80AF-8AF212A1ED43}"/>
              </a:ext>
            </a:extLst>
          </p:cNvPr>
          <p:cNvSpPr>
            <a:spLocks noGrp="1"/>
          </p:cNvSpPr>
          <p:nvPr>
            <p:ph idx="13" hasCustomPrompt="1"/>
          </p:nvPr>
        </p:nvSpPr>
        <p:spPr>
          <a:xfrm>
            <a:off x="971551" y="3864480"/>
            <a:ext cx="2214000" cy="1109133"/>
          </a:xfrm>
          <a:ln w="44450" cap="sq" cmpd="thinThick">
            <a:solidFill>
              <a:schemeClr val="accent1"/>
            </a:solidFill>
            <a:miter lim="800000"/>
          </a:ln>
        </p:spPr>
        <p:txBody>
          <a:bodyPr anchor="ctr"/>
          <a:lstStyle>
            <a:lvl1pPr marL="0" indent="0" algn="ctr">
              <a:buNone/>
              <a:defRPr/>
            </a:lvl1pPr>
            <a:lvl2pPr marL="457200" indent="0" algn="ctr">
              <a:buNone/>
              <a:defRPr/>
            </a:lvl2pPr>
            <a:lvl3pPr marL="914400" indent="0" algn="ctr">
              <a:buNone/>
              <a:defRPr/>
            </a:lvl3pPr>
          </a:lstStyle>
          <a:p>
            <a:pPr lvl="0"/>
            <a:r>
              <a:rPr lang="en-US" dirty="0"/>
              <a:t>Description</a:t>
            </a:r>
          </a:p>
        </p:txBody>
      </p:sp>
      <p:sp>
        <p:nvSpPr>
          <p:cNvPr id="9" name="Content Placeholder 2">
            <a:extLst>
              <a:ext uri="{FF2B5EF4-FFF2-40B4-BE49-F238E27FC236}">
                <a16:creationId xmlns:a16="http://schemas.microsoft.com/office/drawing/2014/main" id="{F1661F6C-2BB1-41AF-BF4C-144E940F7B25}"/>
              </a:ext>
            </a:extLst>
          </p:cNvPr>
          <p:cNvSpPr>
            <a:spLocks noGrp="1"/>
          </p:cNvSpPr>
          <p:nvPr>
            <p:ph idx="14" hasCustomPrompt="1"/>
          </p:nvPr>
        </p:nvSpPr>
        <p:spPr>
          <a:xfrm>
            <a:off x="3465000" y="3864480"/>
            <a:ext cx="2214000" cy="1109133"/>
          </a:xfrm>
          <a:ln w="44450" cap="sq" cmpd="thinThick">
            <a:solidFill>
              <a:schemeClr val="accent3"/>
            </a:solidFill>
            <a:miter lim="800000"/>
          </a:ln>
        </p:spPr>
        <p:txBody>
          <a:bodyPr anchor="ctr"/>
          <a:lstStyle>
            <a:lvl1pPr marL="0" indent="0" algn="ctr">
              <a:buNone/>
              <a:defRPr/>
            </a:lvl1pPr>
            <a:lvl2pPr marL="457200" indent="0" algn="ctr">
              <a:buNone/>
              <a:defRPr/>
            </a:lvl2pPr>
            <a:lvl3pPr marL="914400" indent="0" algn="ctr">
              <a:buNone/>
              <a:defRPr/>
            </a:lvl3pPr>
          </a:lstStyle>
          <a:p>
            <a:pPr lvl="0"/>
            <a:r>
              <a:rPr lang="en-US" dirty="0"/>
              <a:t>Description</a:t>
            </a:r>
          </a:p>
        </p:txBody>
      </p:sp>
      <p:sp>
        <p:nvSpPr>
          <p:cNvPr id="10" name="Content Placeholder 2">
            <a:extLst>
              <a:ext uri="{FF2B5EF4-FFF2-40B4-BE49-F238E27FC236}">
                <a16:creationId xmlns:a16="http://schemas.microsoft.com/office/drawing/2014/main" id="{3AFB258B-8362-4F6C-94EF-7C1F32CEBF2D}"/>
              </a:ext>
            </a:extLst>
          </p:cNvPr>
          <p:cNvSpPr>
            <a:spLocks noGrp="1"/>
          </p:cNvSpPr>
          <p:nvPr>
            <p:ph idx="15" hasCustomPrompt="1"/>
          </p:nvPr>
        </p:nvSpPr>
        <p:spPr>
          <a:xfrm>
            <a:off x="5958449" y="3864480"/>
            <a:ext cx="2214000" cy="1109133"/>
          </a:xfrm>
          <a:ln w="44450" cap="sq" cmpd="thinThick">
            <a:solidFill>
              <a:schemeClr val="accent2"/>
            </a:solidFill>
            <a:miter lim="800000"/>
          </a:ln>
        </p:spPr>
        <p:txBody>
          <a:bodyPr anchor="ctr"/>
          <a:lstStyle>
            <a:lvl1pPr marL="0" indent="0" algn="ctr">
              <a:buNone/>
              <a:defRPr/>
            </a:lvl1pPr>
            <a:lvl2pPr marL="457200" indent="0" algn="ctr">
              <a:buNone/>
              <a:defRPr/>
            </a:lvl2pPr>
            <a:lvl3pPr marL="914400" indent="0" algn="ctr">
              <a:buNone/>
              <a:defRPr/>
            </a:lvl3pPr>
          </a:lstStyle>
          <a:p>
            <a:pPr lvl="0"/>
            <a:r>
              <a:rPr lang="en-US" dirty="0"/>
              <a:t>Description</a:t>
            </a:r>
          </a:p>
        </p:txBody>
      </p:sp>
    </p:spTree>
    <p:extLst>
      <p:ext uri="{BB962C8B-B14F-4D97-AF65-F5344CB8AC3E}">
        <p14:creationId xmlns:p14="http://schemas.microsoft.com/office/powerpoint/2010/main" val="36728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a:ext>
            </a:extLst>
          </a:blip>
          <a:stretch>
            <a:fillRect/>
          </a:stretch>
        </p:blipFill>
        <p:spPr>
          <a:xfrm>
            <a:off x="0" y="0"/>
            <a:ext cx="9141619" cy="6856214"/>
          </a:xfrm>
          <a:prstGeom prst="rect">
            <a:avLst/>
          </a:prstGeom>
        </p:spPr>
      </p:pic>
      <p:sp>
        <p:nvSpPr>
          <p:cNvPr id="2" name="Title Placeholder 1"/>
          <p:cNvSpPr>
            <a:spLocks noGrp="1"/>
          </p:cNvSpPr>
          <p:nvPr>
            <p:ph type="title"/>
          </p:nvPr>
        </p:nvSpPr>
        <p:spPr>
          <a:xfrm>
            <a:off x="971552" y="982133"/>
            <a:ext cx="7200897" cy="1303867"/>
          </a:xfrm>
          <a:prstGeom prst="rect">
            <a:avLst/>
          </a:prstGeom>
          <a:effectLst/>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971551" y="2556932"/>
            <a:ext cx="7200897" cy="3318936"/>
          </a:xfrm>
          <a:prstGeom prst="rect">
            <a:avLst/>
          </a:prstGeom>
        </p:spPr>
        <p:txBody>
          <a:bodyPr vert="horz" lIns="91440" tIns="45720" rIns="91440" bIns="45720" rtlCol="0" anchor="t">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08126" y="5969000"/>
            <a:ext cx="120015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46CE7D5-CF57-46EF-B807-FDD0502418D4}" type="datetimeFigureOut">
              <a:rPr lang="en-US" smtClean="0"/>
              <a:t>3/26/2021</a:t>
            </a:fld>
            <a:endParaRPr lang="en-US" dirty="0"/>
          </a:p>
        </p:txBody>
      </p:sp>
      <p:sp>
        <p:nvSpPr>
          <p:cNvPr id="5" name="Footer Placeholder 4"/>
          <p:cNvSpPr>
            <a:spLocks noGrp="1"/>
          </p:cNvSpPr>
          <p:nvPr>
            <p:ph type="ftr" sz="quarter" idx="3"/>
          </p:nvPr>
        </p:nvSpPr>
        <p:spPr>
          <a:xfrm>
            <a:off x="971551" y="5969000"/>
            <a:ext cx="5479425"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765426" y="5969000"/>
            <a:ext cx="40702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30EA680-D336-4FF7-8B7A-9848BB0A1C32}" type="slidenum">
              <a:rPr lang="en-US" smtClean="0"/>
              <a:t>‹#›</a:t>
            </a:fld>
            <a:endParaRPr lang="en-US" dirty="0"/>
          </a:p>
        </p:txBody>
      </p:sp>
    </p:spTree>
    <p:extLst>
      <p:ext uri="{BB962C8B-B14F-4D97-AF65-F5344CB8AC3E}">
        <p14:creationId xmlns:p14="http://schemas.microsoft.com/office/powerpoint/2010/main" val="543425805"/>
      </p:ext>
    </p:extLst>
  </p:cSld>
  <p:clrMap bg1="lt1" tx1="dk1" bg2="lt2" tx2="dk2" accent1="accent1" accent2="accent2" accent3="accent3" accent4="accent4" accent5="accent5" accent6="accent6" hlink="hlink" folHlink="folHlink"/>
  <p:sldLayoutIdLst>
    <p:sldLayoutId id="2147484169" r:id="rId1"/>
    <p:sldLayoutId id="2147484170" r:id="rId2"/>
    <p:sldLayoutId id="2147484186" r:id="rId3"/>
    <p:sldLayoutId id="2147484187" r:id="rId4"/>
    <p:sldLayoutId id="2147484188" r:id="rId5"/>
    <p:sldLayoutId id="2147484189" r:id="rId6"/>
    <p:sldLayoutId id="2147484190" r:id="rId7"/>
    <p:sldLayoutId id="2147484191" r:id="rId8"/>
    <p:sldLayoutId id="2147484192" r:id="rId9"/>
    <p:sldLayoutId id="2147484171" r:id="rId10"/>
    <p:sldLayoutId id="2147484172" r:id="rId11"/>
    <p:sldLayoutId id="2147484173" r:id="rId12"/>
    <p:sldLayoutId id="2147484193" r:id="rId13"/>
    <p:sldLayoutId id="2147484194" r:id="rId14"/>
    <p:sldLayoutId id="2147484174" r:id="rId15"/>
    <p:sldLayoutId id="2147484195" r:id="rId16"/>
    <p:sldLayoutId id="2147484175"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2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1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nSpc>
                <a:spcPct val="120000"/>
              </a:lnSpc>
            </a:pPr>
            <a:r>
              <a:rPr lang="en-US" sz="3200" b="1" dirty="0">
                <a:latin typeface="Lucida Sans Unicode" panose="020B0602030504020204" pitchFamily="34" charset="0"/>
                <a:cs typeface="Lucida Sans Unicode" panose="020B0602030504020204" pitchFamily="34" charset="0"/>
              </a:rPr>
              <a:t>“Seeing” Jesus in the </a:t>
            </a:r>
            <a:br>
              <a:rPr lang="en-US" sz="3200" b="1" dirty="0">
                <a:latin typeface="Lucida Sans Unicode" panose="020B0602030504020204" pitchFamily="34" charset="0"/>
                <a:cs typeface="Lucida Sans Unicode" panose="020B0602030504020204" pitchFamily="34" charset="0"/>
              </a:rPr>
            </a:br>
            <a:r>
              <a:rPr lang="en-US" sz="3200" b="1" dirty="0">
                <a:latin typeface="Lucida Sans Unicode" panose="020B0602030504020204" pitchFamily="34" charset="0"/>
                <a:cs typeface="Lucida Sans Unicode" panose="020B0602030504020204" pitchFamily="34" charset="0"/>
              </a:rPr>
              <a:t>Destruction of Jerusalem</a:t>
            </a:r>
          </a:p>
        </p:txBody>
      </p:sp>
      <p:sp>
        <p:nvSpPr>
          <p:cNvPr id="3" name="Content Placeholder 2"/>
          <p:cNvSpPr>
            <a:spLocks noGrp="1"/>
          </p:cNvSpPr>
          <p:nvPr>
            <p:ph type="subTitle" idx="1"/>
          </p:nvPr>
        </p:nvSpPr>
        <p:spPr/>
        <p:txBody>
          <a:bodyPr anchor="ctr">
            <a:normAutofit/>
          </a:bodyPr>
          <a:lstStyle/>
          <a:p>
            <a:pPr marL="0" indent="0">
              <a:lnSpc>
                <a:spcPct val="120000"/>
              </a:lnSpc>
              <a:spcBef>
                <a:spcPts val="0"/>
              </a:spcBef>
              <a:spcAft>
                <a:spcPts val="0"/>
              </a:spcAft>
              <a:buNone/>
            </a:pPr>
            <a:r>
              <a:rPr lang="en-US" sz="2600" dirty="0">
                <a:latin typeface="Lucida Sans Unicode" panose="020B0602030504020204" pitchFamily="34" charset="0"/>
                <a:cs typeface="Lucida Sans Unicode" panose="020B0602030504020204" pitchFamily="34" charset="0"/>
              </a:rPr>
              <a:t>The Destruction Jesus Speaks </a:t>
            </a:r>
            <a:br>
              <a:rPr lang="en-US" sz="2600" dirty="0">
                <a:latin typeface="Lucida Sans Unicode" panose="020B0602030504020204" pitchFamily="34" charset="0"/>
                <a:cs typeface="Lucida Sans Unicode" panose="020B0602030504020204" pitchFamily="34" charset="0"/>
              </a:rPr>
            </a:br>
            <a:r>
              <a:rPr lang="en-US" sz="2600" dirty="0">
                <a:latin typeface="Lucida Sans Unicode" panose="020B0602030504020204" pitchFamily="34" charset="0"/>
                <a:cs typeface="Lucida Sans Unicode" panose="020B0602030504020204" pitchFamily="34" charset="0"/>
              </a:rPr>
              <a:t>of in Matthew 23-24</a:t>
            </a:r>
          </a:p>
        </p:txBody>
      </p:sp>
    </p:spTree>
    <p:extLst>
      <p:ext uri="{BB962C8B-B14F-4D97-AF65-F5344CB8AC3E}">
        <p14:creationId xmlns:p14="http://schemas.microsoft.com/office/powerpoint/2010/main" val="292348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D12ED-C3B3-47AA-B21E-BAC25EB85C1B}"/>
              </a:ext>
            </a:extLst>
          </p:cNvPr>
          <p:cNvSpPr>
            <a:spLocks noGrp="1"/>
          </p:cNvSpPr>
          <p:nvPr>
            <p:ph type="title"/>
          </p:nvPr>
        </p:nvSpPr>
        <p:spPr/>
        <p:txBody>
          <a:bodyPr/>
          <a:lstStyle/>
          <a:p>
            <a:pPr>
              <a:lnSpc>
                <a:spcPct val="114000"/>
              </a:lnSpc>
            </a:pPr>
            <a:r>
              <a:rPr lang="en-US" sz="3200" dirty="0">
                <a:latin typeface="Lucida Sans Unicode" panose="020B0602030504020204" pitchFamily="34" charset="0"/>
                <a:cs typeface="Lucida Sans Unicode" panose="020B0602030504020204" pitchFamily="34" charset="0"/>
              </a:rPr>
              <a:t>Destruction of Jerusalem </a:t>
            </a:r>
            <a:br>
              <a:rPr lang="en-US" sz="3200" dirty="0">
                <a:latin typeface="Lucida Sans Unicode" panose="020B0602030504020204" pitchFamily="34" charset="0"/>
                <a:cs typeface="Lucida Sans Unicode" panose="020B0602030504020204" pitchFamily="34" charset="0"/>
              </a:rPr>
            </a:br>
            <a:r>
              <a:rPr lang="en-US" sz="3200" dirty="0">
                <a:latin typeface="Lucida Sans Unicode" panose="020B0602030504020204" pitchFamily="34" charset="0"/>
                <a:cs typeface="Lucida Sans Unicode" panose="020B0602030504020204" pitchFamily="34" charset="0"/>
              </a:rPr>
              <a:t>in O.T. Prophecy</a:t>
            </a:r>
          </a:p>
        </p:txBody>
      </p:sp>
      <p:sp>
        <p:nvSpPr>
          <p:cNvPr id="3" name="Content Placeholder 2">
            <a:extLst>
              <a:ext uri="{FF2B5EF4-FFF2-40B4-BE49-F238E27FC236}">
                <a16:creationId xmlns:a16="http://schemas.microsoft.com/office/drawing/2014/main" id="{73B5372B-4ADE-4384-BDD4-A28AF78D121B}"/>
              </a:ext>
            </a:extLst>
          </p:cNvPr>
          <p:cNvSpPr>
            <a:spLocks noGrp="1"/>
          </p:cNvSpPr>
          <p:nvPr>
            <p:ph idx="1"/>
          </p:nvPr>
        </p:nvSpPr>
        <p:spPr>
          <a:xfrm>
            <a:off x="581025" y="2556931"/>
            <a:ext cx="7981950" cy="3396193"/>
          </a:xfrm>
        </p:spPr>
        <p:txBody>
          <a:bodyPr anchor="ctr"/>
          <a:lstStyle/>
          <a:p>
            <a:pPr>
              <a:lnSpc>
                <a:spcPct val="120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Foretold in Daniel 9, when the city of Jerusalem, and the temple, had been recently destroyed.</a:t>
            </a:r>
          </a:p>
          <a:p>
            <a:pPr>
              <a:lnSpc>
                <a:spcPct val="120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Daniel’s prayer in Daniel 9:2-19—note his concern for Jerusalem and the temple.</a:t>
            </a:r>
          </a:p>
        </p:txBody>
      </p:sp>
    </p:spTree>
    <p:extLst>
      <p:ext uri="{BB962C8B-B14F-4D97-AF65-F5344CB8AC3E}">
        <p14:creationId xmlns:p14="http://schemas.microsoft.com/office/powerpoint/2010/main" val="3169819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D12ED-C3B3-47AA-B21E-BAC25EB85C1B}"/>
              </a:ext>
            </a:extLst>
          </p:cNvPr>
          <p:cNvSpPr>
            <a:spLocks noGrp="1"/>
          </p:cNvSpPr>
          <p:nvPr>
            <p:ph type="title"/>
          </p:nvPr>
        </p:nvSpPr>
        <p:spPr/>
        <p:txBody>
          <a:bodyPr/>
          <a:lstStyle/>
          <a:p>
            <a:pPr>
              <a:lnSpc>
                <a:spcPct val="114000"/>
              </a:lnSpc>
            </a:pPr>
            <a:r>
              <a:rPr lang="en-US" sz="3200" dirty="0">
                <a:latin typeface="Lucida Sans Unicode" panose="020B0602030504020204" pitchFamily="34" charset="0"/>
                <a:cs typeface="Lucida Sans Unicode" panose="020B0602030504020204" pitchFamily="34" charset="0"/>
              </a:rPr>
              <a:t>Destruction of Jerusalem </a:t>
            </a:r>
            <a:br>
              <a:rPr lang="en-US" sz="3200" dirty="0">
                <a:latin typeface="Lucida Sans Unicode" panose="020B0602030504020204" pitchFamily="34" charset="0"/>
                <a:cs typeface="Lucida Sans Unicode" panose="020B0602030504020204" pitchFamily="34" charset="0"/>
              </a:rPr>
            </a:br>
            <a:r>
              <a:rPr lang="en-US" sz="3200" dirty="0">
                <a:latin typeface="Lucida Sans Unicode" panose="020B0602030504020204" pitchFamily="34" charset="0"/>
                <a:cs typeface="Lucida Sans Unicode" panose="020B0602030504020204" pitchFamily="34" charset="0"/>
              </a:rPr>
              <a:t>in O.T. Prophecy</a:t>
            </a:r>
          </a:p>
        </p:txBody>
      </p:sp>
      <p:sp>
        <p:nvSpPr>
          <p:cNvPr id="3" name="Content Placeholder 2">
            <a:extLst>
              <a:ext uri="{FF2B5EF4-FFF2-40B4-BE49-F238E27FC236}">
                <a16:creationId xmlns:a16="http://schemas.microsoft.com/office/drawing/2014/main" id="{73B5372B-4ADE-4384-BDD4-A28AF78D121B}"/>
              </a:ext>
            </a:extLst>
          </p:cNvPr>
          <p:cNvSpPr>
            <a:spLocks noGrp="1"/>
          </p:cNvSpPr>
          <p:nvPr>
            <p:ph idx="1"/>
          </p:nvPr>
        </p:nvSpPr>
        <p:spPr>
          <a:xfrm>
            <a:off x="581025" y="2556931"/>
            <a:ext cx="7981950" cy="3396193"/>
          </a:xfrm>
        </p:spPr>
        <p:txBody>
          <a:bodyPr/>
          <a:lstStyle/>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God’s answer comes in the form of a vision, and this vision reveals details about the future of Jerusalem and the temple (Daniel 9:20-27).</a:t>
            </a:r>
          </a:p>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It contains </a:t>
            </a:r>
            <a:r>
              <a:rPr lang="en-US" sz="2400" b="1" dirty="0">
                <a:latin typeface="Lucida Sans Unicode" panose="020B0602030504020204" pitchFamily="34" charset="0"/>
                <a:cs typeface="Lucida Sans Unicode" panose="020B0602030504020204" pitchFamily="34" charset="0"/>
              </a:rPr>
              <a:t>good</a:t>
            </a:r>
            <a:r>
              <a:rPr lang="en-US" sz="2400" dirty="0">
                <a:latin typeface="Lucida Sans Unicode" panose="020B0602030504020204" pitchFamily="34" charset="0"/>
                <a:cs typeface="Lucida Sans Unicode" panose="020B0602030504020204" pitchFamily="34" charset="0"/>
              </a:rPr>
              <a:t> news and </a:t>
            </a:r>
            <a:r>
              <a:rPr lang="en-US" sz="2400" b="1" dirty="0">
                <a:latin typeface="Lucida Sans Unicode" panose="020B0602030504020204" pitchFamily="34" charset="0"/>
                <a:cs typeface="Lucida Sans Unicode" panose="020B0602030504020204" pitchFamily="34" charset="0"/>
              </a:rPr>
              <a:t>bad</a:t>
            </a:r>
            <a:r>
              <a:rPr lang="en-US" sz="2400" dirty="0">
                <a:latin typeface="Lucida Sans Unicode" panose="020B0602030504020204" pitchFamily="34" charset="0"/>
                <a:cs typeface="Lucida Sans Unicode" panose="020B0602030504020204" pitchFamily="34" charset="0"/>
              </a:rPr>
              <a:t> news. Jerusalem and the temple will soon be rebuilt and restored (Ezra, Nehemiah), and yet in the future be left desolate, or brought to a full end.</a:t>
            </a:r>
          </a:p>
        </p:txBody>
      </p:sp>
    </p:spTree>
    <p:extLst>
      <p:ext uri="{BB962C8B-B14F-4D97-AF65-F5344CB8AC3E}">
        <p14:creationId xmlns:p14="http://schemas.microsoft.com/office/powerpoint/2010/main" val="3475788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D12ED-C3B3-47AA-B21E-BAC25EB85C1B}"/>
              </a:ext>
            </a:extLst>
          </p:cNvPr>
          <p:cNvSpPr>
            <a:spLocks noGrp="1"/>
          </p:cNvSpPr>
          <p:nvPr>
            <p:ph type="title"/>
          </p:nvPr>
        </p:nvSpPr>
        <p:spPr/>
        <p:txBody>
          <a:bodyPr/>
          <a:lstStyle/>
          <a:p>
            <a:pPr>
              <a:lnSpc>
                <a:spcPct val="114000"/>
              </a:lnSpc>
            </a:pPr>
            <a:r>
              <a:rPr lang="en-US" sz="3200" dirty="0">
                <a:latin typeface="Lucida Sans Unicode" panose="020B0602030504020204" pitchFamily="34" charset="0"/>
                <a:cs typeface="Lucida Sans Unicode" panose="020B0602030504020204" pitchFamily="34" charset="0"/>
              </a:rPr>
              <a:t>Destruction of Jerusalem </a:t>
            </a:r>
            <a:br>
              <a:rPr lang="en-US" sz="3200" dirty="0">
                <a:latin typeface="Lucida Sans Unicode" panose="020B0602030504020204" pitchFamily="34" charset="0"/>
                <a:cs typeface="Lucida Sans Unicode" panose="020B0602030504020204" pitchFamily="34" charset="0"/>
              </a:rPr>
            </a:br>
            <a:r>
              <a:rPr lang="en-US" sz="3200" dirty="0">
                <a:latin typeface="Lucida Sans Unicode" panose="020B0602030504020204" pitchFamily="34" charset="0"/>
                <a:cs typeface="Lucida Sans Unicode" panose="020B0602030504020204" pitchFamily="34" charset="0"/>
              </a:rPr>
              <a:t>in the Words of Jesus</a:t>
            </a:r>
          </a:p>
        </p:txBody>
      </p:sp>
      <p:sp>
        <p:nvSpPr>
          <p:cNvPr id="3" name="Content Placeholder 2">
            <a:extLst>
              <a:ext uri="{FF2B5EF4-FFF2-40B4-BE49-F238E27FC236}">
                <a16:creationId xmlns:a16="http://schemas.microsoft.com/office/drawing/2014/main" id="{73B5372B-4ADE-4384-BDD4-A28AF78D121B}"/>
              </a:ext>
            </a:extLst>
          </p:cNvPr>
          <p:cNvSpPr>
            <a:spLocks noGrp="1"/>
          </p:cNvSpPr>
          <p:nvPr>
            <p:ph idx="1"/>
          </p:nvPr>
        </p:nvSpPr>
        <p:spPr>
          <a:xfrm>
            <a:off x="581025" y="2556931"/>
            <a:ext cx="7981950" cy="3396193"/>
          </a:xfrm>
        </p:spPr>
        <p:txBody>
          <a:bodyPr anchor="ctr"/>
          <a:lstStyle/>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Matthew 23:29-39.</a:t>
            </a:r>
          </a:p>
          <a:p>
            <a:pPr lvl="1">
              <a:lnSpc>
                <a:spcPct val="120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The Tuesday before Jesus was crucified on Friday.</a:t>
            </a:r>
          </a:p>
          <a:p>
            <a:pPr lvl="1">
              <a:lnSpc>
                <a:spcPct val="120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This is how Jesus concludes His scathing rebuke of the scribes and Pharisees for their hypocrisy.</a:t>
            </a:r>
          </a:p>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Matthew 24:1-2, 15.</a:t>
            </a:r>
          </a:p>
        </p:txBody>
      </p:sp>
    </p:spTree>
    <p:extLst>
      <p:ext uri="{BB962C8B-B14F-4D97-AF65-F5344CB8AC3E}">
        <p14:creationId xmlns:p14="http://schemas.microsoft.com/office/powerpoint/2010/main" val="381706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850" y="1833032"/>
            <a:ext cx="5448299" cy="1515533"/>
          </a:xfrm>
        </p:spPr>
        <p:txBody>
          <a:bodyPr anchor="ctr"/>
          <a:lstStyle/>
          <a:p>
            <a:pPr>
              <a:lnSpc>
                <a:spcPct val="120000"/>
              </a:lnSpc>
            </a:pPr>
            <a:r>
              <a:rPr lang="en-US" sz="2600" dirty="0">
                <a:latin typeface="Lucida Sans Unicode" panose="020B0602030504020204" pitchFamily="34" charset="0"/>
                <a:cs typeface="Lucida Sans Unicode" panose="020B0602030504020204" pitchFamily="34" charset="0"/>
              </a:rPr>
              <a:t>“You shall see Me no more till…” (Matthew 23:39).</a:t>
            </a:r>
          </a:p>
        </p:txBody>
      </p:sp>
      <p:sp>
        <p:nvSpPr>
          <p:cNvPr id="3" name="Content Placeholder 2"/>
          <p:cNvSpPr>
            <a:spLocks noGrp="1"/>
          </p:cNvSpPr>
          <p:nvPr>
            <p:ph type="subTitle" idx="1"/>
          </p:nvPr>
        </p:nvSpPr>
        <p:spPr/>
        <p:txBody>
          <a:bodyPr anchor="ctr">
            <a:normAutofit/>
          </a:bodyPr>
          <a:lstStyle/>
          <a:p>
            <a:pPr marL="0" indent="0">
              <a:lnSpc>
                <a:spcPct val="120000"/>
              </a:lnSpc>
              <a:spcBef>
                <a:spcPts val="0"/>
              </a:spcBef>
              <a:spcAft>
                <a:spcPts val="0"/>
              </a:spcAft>
              <a:buNone/>
            </a:pPr>
            <a:r>
              <a:rPr lang="en-US" sz="2600" dirty="0">
                <a:latin typeface="Lucida Sans Unicode" panose="020B0602030504020204" pitchFamily="34" charset="0"/>
                <a:cs typeface="Lucida Sans Unicode" panose="020B0602030504020204" pitchFamily="34" charset="0"/>
              </a:rPr>
              <a:t>They would “see” Him in the destruction of Jerusalem.</a:t>
            </a:r>
          </a:p>
        </p:txBody>
      </p:sp>
    </p:spTree>
    <p:extLst>
      <p:ext uri="{BB962C8B-B14F-4D97-AF65-F5344CB8AC3E}">
        <p14:creationId xmlns:p14="http://schemas.microsoft.com/office/powerpoint/2010/main" val="48172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D12ED-C3B3-47AA-B21E-BAC25EB85C1B}"/>
              </a:ext>
            </a:extLst>
          </p:cNvPr>
          <p:cNvSpPr>
            <a:spLocks noGrp="1"/>
          </p:cNvSpPr>
          <p:nvPr>
            <p:ph type="title"/>
          </p:nvPr>
        </p:nvSpPr>
        <p:spPr/>
        <p:txBody>
          <a:bodyPr/>
          <a:lstStyle/>
          <a:p>
            <a:pPr>
              <a:lnSpc>
                <a:spcPct val="114000"/>
              </a:lnSpc>
            </a:pPr>
            <a:r>
              <a:rPr lang="en-US" sz="3200" dirty="0">
                <a:latin typeface="Lucida Sans Unicode" panose="020B0602030504020204" pitchFamily="34" charset="0"/>
                <a:cs typeface="Lucida Sans Unicode" panose="020B0602030504020204" pitchFamily="34" charset="0"/>
              </a:rPr>
              <a:t>What would they “see”?</a:t>
            </a:r>
          </a:p>
        </p:txBody>
      </p:sp>
      <p:sp>
        <p:nvSpPr>
          <p:cNvPr id="3" name="Content Placeholder 2">
            <a:extLst>
              <a:ext uri="{FF2B5EF4-FFF2-40B4-BE49-F238E27FC236}">
                <a16:creationId xmlns:a16="http://schemas.microsoft.com/office/drawing/2014/main" id="{73B5372B-4ADE-4384-BDD4-A28AF78D121B}"/>
              </a:ext>
            </a:extLst>
          </p:cNvPr>
          <p:cNvSpPr>
            <a:spLocks noGrp="1"/>
          </p:cNvSpPr>
          <p:nvPr>
            <p:ph idx="1"/>
          </p:nvPr>
        </p:nvSpPr>
        <p:spPr>
          <a:xfrm>
            <a:off x="581025" y="2556931"/>
            <a:ext cx="7981950" cy="3396193"/>
          </a:xfrm>
        </p:spPr>
        <p:txBody>
          <a:bodyPr anchor="ctr"/>
          <a:lstStyle/>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They would “see” that He had been correct in what He had foretold—that any who doubted He spoke the truth should be ashamed.</a:t>
            </a:r>
          </a:p>
        </p:txBody>
      </p:sp>
    </p:spTree>
    <p:extLst>
      <p:ext uri="{BB962C8B-B14F-4D97-AF65-F5344CB8AC3E}">
        <p14:creationId xmlns:p14="http://schemas.microsoft.com/office/powerpoint/2010/main" val="3203338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D12ED-C3B3-47AA-B21E-BAC25EB85C1B}"/>
              </a:ext>
            </a:extLst>
          </p:cNvPr>
          <p:cNvSpPr>
            <a:spLocks noGrp="1"/>
          </p:cNvSpPr>
          <p:nvPr>
            <p:ph type="title"/>
          </p:nvPr>
        </p:nvSpPr>
        <p:spPr/>
        <p:txBody>
          <a:bodyPr/>
          <a:lstStyle/>
          <a:p>
            <a:pPr>
              <a:lnSpc>
                <a:spcPct val="114000"/>
              </a:lnSpc>
            </a:pPr>
            <a:r>
              <a:rPr lang="en-US" sz="3200" dirty="0">
                <a:latin typeface="Lucida Sans Unicode" panose="020B0602030504020204" pitchFamily="34" charset="0"/>
                <a:cs typeface="Lucida Sans Unicode" panose="020B0602030504020204" pitchFamily="34" charset="0"/>
              </a:rPr>
              <a:t>What would they “see”?</a:t>
            </a:r>
          </a:p>
        </p:txBody>
      </p:sp>
      <p:sp>
        <p:nvSpPr>
          <p:cNvPr id="3" name="Content Placeholder 2">
            <a:extLst>
              <a:ext uri="{FF2B5EF4-FFF2-40B4-BE49-F238E27FC236}">
                <a16:creationId xmlns:a16="http://schemas.microsoft.com/office/drawing/2014/main" id="{73B5372B-4ADE-4384-BDD4-A28AF78D121B}"/>
              </a:ext>
            </a:extLst>
          </p:cNvPr>
          <p:cNvSpPr>
            <a:spLocks noGrp="1"/>
          </p:cNvSpPr>
          <p:nvPr>
            <p:ph idx="1"/>
          </p:nvPr>
        </p:nvSpPr>
        <p:spPr>
          <a:xfrm>
            <a:off x="581025" y="2556931"/>
            <a:ext cx="7981950" cy="3396193"/>
          </a:xfrm>
        </p:spPr>
        <p:txBody>
          <a:bodyPr anchor="ctr"/>
          <a:lstStyle/>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They would “see” that their rejection of Him was the culmination of their rejection of the prophets down through the ages—that they made the very same mistakes their fathers made.</a:t>
            </a:r>
          </a:p>
        </p:txBody>
      </p:sp>
    </p:spTree>
    <p:extLst>
      <p:ext uri="{BB962C8B-B14F-4D97-AF65-F5344CB8AC3E}">
        <p14:creationId xmlns:p14="http://schemas.microsoft.com/office/powerpoint/2010/main" val="420763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D12ED-C3B3-47AA-B21E-BAC25EB85C1B}"/>
              </a:ext>
            </a:extLst>
          </p:cNvPr>
          <p:cNvSpPr>
            <a:spLocks noGrp="1"/>
          </p:cNvSpPr>
          <p:nvPr>
            <p:ph type="title"/>
          </p:nvPr>
        </p:nvSpPr>
        <p:spPr/>
        <p:txBody>
          <a:bodyPr/>
          <a:lstStyle/>
          <a:p>
            <a:pPr>
              <a:lnSpc>
                <a:spcPct val="114000"/>
              </a:lnSpc>
            </a:pPr>
            <a:r>
              <a:rPr lang="en-US" sz="3200" dirty="0">
                <a:latin typeface="Lucida Sans Unicode" panose="020B0602030504020204" pitchFamily="34" charset="0"/>
                <a:cs typeface="Lucida Sans Unicode" panose="020B0602030504020204" pitchFamily="34" charset="0"/>
              </a:rPr>
              <a:t>What would they “see”?</a:t>
            </a:r>
          </a:p>
        </p:txBody>
      </p:sp>
      <p:sp>
        <p:nvSpPr>
          <p:cNvPr id="3" name="Content Placeholder 2">
            <a:extLst>
              <a:ext uri="{FF2B5EF4-FFF2-40B4-BE49-F238E27FC236}">
                <a16:creationId xmlns:a16="http://schemas.microsoft.com/office/drawing/2014/main" id="{73B5372B-4ADE-4384-BDD4-A28AF78D121B}"/>
              </a:ext>
            </a:extLst>
          </p:cNvPr>
          <p:cNvSpPr>
            <a:spLocks noGrp="1"/>
          </p:cNvSpPr>
          <p:nvPr>
            <p:ph idx="1"/>
          </p:nvPr>
        </p:nvSpPr>
        <p:spPr>
          <a:xfrm>
            <a:off x="581025" y="2556931"/>
            <a:ext cx="7981950" cy="3396193"/>
          </a:xfrm>
        </p:spPr>
        <p:txBody>
          <a:bodyPr anchor="ctr"/>
          <a:lstStyle/>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They would “see” that even though He was not visible to the physical eye, He was clearly in charge, that He was the one destroying the temple and the once holy city of Jerusalem.</a:t>
            </a:r>
          </a:p>
          <a:p>
            <a:pPr lvl="1">
              <a:lnSpc>
                <a:spcPct val="120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As the Roman army romped and roared and pillaged, they would “see” the power and wrath of Jesus.</a:t>
            </a:r>
          </a:p>
        </p:txBody>
      </p:sp>
    </p:spTree>
    <p:extLst>
      <p:ext uri="{BB962C8B-B14F-4D97-AF65-F5344CB8AC3E}">
        <p14:creationId xmlns:p14="http://schemas.microsoft.com/office/powerpoint/2010/main" val="4187233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D12ED-C3B3-47AA-B21E-BAC25EB85C1B}"/>
              </a:ext>
            </a:extLst>
          </p:cNvPr>
          <p:cNvSpPr>
            <a:spLocks noGrp="1"/>
          </p:cNvSpPr>
          <p:nvPr>
            <p:ph type="title"/>
          </p:nvPr>
        </p:nvSpPr>
        <p:spPr/>
        <p:txBody>
          <a:bodyPr/>
          <a:lstStyle/>
          <a:p>
            <a:pPr>
              <a:lnSpc>
                <a:spcPct val="114000"/>
              </a:lnSpc>
            </a:pPr>
            <a:r>
              <a:rPr lang="en-US" sz="3200" dirty="0">
                <a:latin typeface="Lucida Sans Unicode" panose="020B0602030504020204" pitchFamily="34" charset="0"/>
                <a:cs typeface="Lucida Sans Unicode" panose="020B0602030504020204" pitchFamily="34" charset="0"/>
              </a:rPr>
              <a:t>Another Day of </a:t>
            </a:r>
            <a:br>
              <a:rPr lang="en-US" sz="3200" dirty="0">
                <a:latin typeface="Lucida Sans Unicode" panose="020B0602030504020204" pitchFamily="34" charset="0"/>
                <a:cs typeface="Lucida Sans Unicode" panose="020B0602030504020204" pitchFamily="34" charset="0"/>
              </a:rPr>
            </a:br>
            <a:r>
              <a:rPr lang="en-US" sz="3200" dirty="0">
                <a:latin typeface="Lucida Sans Unicode" panose="020B0602030504020204" pitchFamily="34" charset="0"/>
                <a:cs typeface="Lucida Sans Unicode" panose="020B0602030504020204" pitchFamily="34" charset="0"/>
              </a:rPr>
              <a:t>Death and Destruction</a:t>
            </a:r>
          </a:p>
        </p:txBody>
      </p:sp>
      <p:sp>
        <p:nvSpPr>
          <p:cNvPr id="3" name="Content Placeholder 2">
            <a:extLst>
              <a:ext uri="{FF2B5EF4-FFF2-40B4-BE49-F238E27FC236}">
                <a16:creationId xmlns:a16="http://schemas.microsoft.com/office/drawing/2014/main" id="{73B5372B-4ADE-4384-BDD4-A28AF78D121B}"/>
              </a:ext>
            </a:extLst>
          </p:cNvPr>
          <p:cNvSpPr>
            <a:spLocks noGrp="1"/>
          </p:cNvSpPr>
          <p:nvPr>
            <p:ph idx="1"/>
          </p:nvPr>
        </p:nvSpPr>
        <p:spPr>
          <a:xfrm>
            <a:off x="581025" y="2556931"/>
            <a:ext cx="7981950" cy="3396193"/>
          </a:xfrm>
        </p:spPr>
        <p:txBody>
          <a:bodyPr anchor="ctr"/>
          <a:lstStyle/>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2 Thessalonians 1:8-9.</a:t>
            </a:r>
          </a:p>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1 Thessalonians 5:9-10; 1:9-10.</a:t>
            </a:r>
          </a:p>
        </p:txBody>
      </p:sp>
    </p:spTree>
    <p:extLst>
      <p:ext uri="{BB962C8B-B14F-4D97-AF65-F5344CB8AC3E}">
        <p14:creationId xmlns:p14="http://schemas.microsoft.com/office/powerpoint/2010/main" val="1384352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Custom 162">
      <a:dk1>
        <a:sysClr val="windowText" lastClr="000000"/>
      </a:dk1>
      <a:lt1>
        <a:sysClr val="window" lastClr="FFFFFF"/>
      </a:lt1>
      <a:dk2>
        <a:srgbClr val="212121"/>
      </a:dk2>
      <a:lt2>
        <a:srgbClr val="DADADA"/>
      </a:lt2>
      <a:accent1>
        <a:srgbClr val="CBAF62"/>
      </a:accent1>
      <a:accent2>
        <a:srgbClr val="4096B0"/>
      </a:accent2>
      <a:accent3>
        <a:srgbClr val="803348"/>
      </a:accent3>
      <a:accent4>
        <a:srgbClr val="8E684C"/>
      </a:accent4>
      <a:accent5>
        <a:srgbClr val="AB946B"/>
      </a:accent5>
      <a:accent6>
        <a:srgbClr val="803348"/>
      </a:accent6>
      <a:hlink>
        <a:srgbClr val="86724D"/>
      </a:hlink>
      <a:folHlink>
        <a:srgbClr val="CBAF62"/>
      </a:folHlink>
    </a:clrScheme>
    <a:fontScheme name="Custom 169">
      <a:majorFont>
        <a:latin typeface="Rockwell"/>
        <a:ea typeface=""/>
        <a:cs typeface=""/>
      </a:majorFont>
      <a:minorFont>
        <a:latin typeface="Trebuchet MS"/>
        <a:ea typeface=""/>
        <a:cs typeface=""/>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TF66931312_Digital time capsule_AAS_v5" id="{70FAC956-2C2E-4E61-8736-FD44862A1361}" vid="{42D0A1C3-4A83-4DA4-BA7B-A54A584438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548711-126A-42FA-BDC3-C9691394C077}">
  <ds:schemaRef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terms/"/>
    <ds:schemaRef ds:uri="16c05727-aa75-4e4a-9b5f-8a80a1165891"/>
    <ds:schemaRef ds:uri="http://purl.org/dc/elements/1.1/"/>
    <ds:schemaRef ds:uri="http://schemas.microsoft.com/office/infopath/2007/PartnerControls"/>
    <ds:schemaRef ds:uri="71af3243-3dd4-4a8d-8c0d-dd76da1f02a5"/>
    <ds:schemaRef ds:uri="http://purl.org/dc/dcmitype/"/>
  </ds:schemaRefs>
</ds:datastoreItem>
</file>

<file path=customXml/itemProps2.xml><?xml version="1.0" encoding="utf-8"?>
<ds:datastoreItem xmlns:ds="http://schemas.openxmlformats.org/officeDocument/2006/customXml" ds:itemID="{A760F61B-4914-4187-8AF9-DCADA961DFA7}">
  <ds:schemaRefs>
    <ds:schemaRef ds:uri="http://schemas.microsoft.com/sharepoint/v3/contenttype/forms"/>
  </ds:schemaRefs>
</ds:datastoreItem>
</file>

<file path=customXml/itemProps3.xml><?xml version="1.0" encoding="utf-8"?>
<ds:datastoreItem xmlns:ds="http://schemas.openxmlformats.org/officeDocument/2006/customXml" ds:itemID="{86892278-FDE0-40F8-A58D-8E29B6A538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Digital time capsule</Template>
  <TotalTime>155</TotalTime>
  <Words>545</Words>
  <Application>Microsoft Office PowerPoint</Application>
  <PresentationFormat>On-screen Show (4:3)</PresentationFormat>
  <Paragraphs>37</Paragraphs>
  <Slides>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Lucida Handwriting</vt:lpstr>
      <vt:lpstr>Lucida Sans Unicode</vt:lpstr>
      <vt:lpstr>Rockwell</vt:lpstr>
      <vt:lpstr>Tahoma</vt:lpstr>
      <vt:lpstr>Trebuchet MS</vt:lpstr>
      <vt:lpstr>Organic</vt:lpstr>
      <vt:lpstr>“Seeing” Jesus in the  Destruction of Jerusalem</vt:lpstr>
      <vt:lpstr>Destruction of Jerusalem  in O.T. Prophecy</vt:lpstr>
      <vt:lpstr>Destruction of Jerusalem  in O.T. Prophecy</vt:lpstr>
      <vt:lpstr>Destruction of Jerusalem  in the Words of Jesus</vt:lpstr>
      <vt:lpstr>“You shall see Me no more till…” (Matthew 23:39).</vt:lpstr>
      <vt:lpstr>What would they “see”?</vt:lpstr>
      <vt:lpstr>What would they “see”?</vt:lpstr>
      <vt:lpstr>What would they “see”?</vt:lpstr>
      <vt:lpstr>Another Day of  Death and Destruction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“Seeing” Jesus in the  Destruction of Jerusalem</dc:title>
  <dc:creator>William Gibson</dc:creator>
  <cp:lastModifiedBy>William Gibson</cp:lastModifiedBy>
  <cp:revision>13</cp:revision>
  <cp:lastPrinted>2021-03-26T20:47:11Z</cp:lastPrinted>
  <dcterms:created xsi:type="dcterms:W3CDTF">2021-03-26T18:24:41Z</dcterms:created>
  <dcterms:modified xsi:type="dcterms:W3CDTF">2021-03-26T21:00:16Z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