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19" y="889820"/>
            <a:ext cx="7492181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3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2" y="997974"/>
            <a:ext cx="1761782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997973"/>
            <a:ext cx="630309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8" y="1709739"/>
            <a:ext cx="79740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4589464"/>
            <a:ext cx="7974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1279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38" y="2128684"/>
            <a:ext cx="3978313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28684"/>
            <a:ext cx="3914775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8"/>
            <a:ext cx="7980004" cy="7615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4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76"/>
            <a:ext cx="3961644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9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8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0" y="781665"/>
            <a:ext cx="30701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4" y="2315498"/>
            <a:ext cx="30701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7" y="1066801"/>
            <a:ext cx="3077573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66800"/>
            <a:ext cx="462915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7" y="2552700"/>
            <a:ext cx="3077573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77" y="2293126"/>
            <a:ext cx="8018449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4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672" userDrawn="1">
          <p15:clr>
            <a:srgbClr val="F26B43"/>
          </p15:clr>
        </p15:guide>
        <p15:guide id="4" orient="horz" pos="912" userDrawn="1">
          <p15:clr>
            <a:srgbClr val="F26B43"/>
          </p15:clr>
        </p15:guide>
        <p15:guide id="5" pos="5382" userDrawn="1">
          <p15:clr>
            <a:srgbClr val="F26B43"/>
          </p15:clr>
        </p15:guide>
        <p15:guide id="6" pos="378" userDrawn="1">
          <p15:clr>
            <a:srgbClr val="F26B43"/>
          </p15:clr>
        </p15:guide>
        <p15:guide id="7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1FDB-4765-44A4-8302-E83F0C229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473" y="889820"/>
            <a:ext cx="7968343" cy="2428146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Want to Be a </a:t>
            </a:r>
            <a:br>
              <a:rPr lang="en-US" sz="40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40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Good Husband and Father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6BA9A-E131-42ED-8CDF-A967B9D5E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18" y="4014651"/>
            <a:ext cx="8121376" cy="1872343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please God, to do the most good for my wife and children, to do all I can to help them get to heaven.</a:t>
            </a:r>
          </a:p>
        </p:txBody>
      </p:sp>
    </p:spTree>
    <p:extLst>
      <p:ext uri="{BB962C8B-B14F-4D97-AF65-F5344CB8AC3E}">
        <p14:creationId xmlns:p14="http://schemas.microsoft.com/office/powerpoint/2010/main" val="213753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B480-BE45-4251-8DAD-0008ED80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246338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be a good provider.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5E0B-0F7E-485F-952C-C2AC3F05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2403566"/>
            <a:ext cx="8018449" cy="36576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we mean the material necessities of life, but I still need to understand that’s NOT the most important thing I provide them.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Thessalonians 3:7-12.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128:2.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3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B480-BE45-4251-8DAD-0008ED80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246338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be a good protector.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5E0B-0F7E-485F-952C-C2AC3F05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2403566"/>
            <a:ext cx="8018449" cy="36576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from physical harm, but there’s not much emphasis on that in Scripture, is there?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John 1:6-11; Titus 1:9-11.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7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74C88-0DE7-42D9-811F-855B43D37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8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Order to Be That…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C07E2-E51F-41C5-A595-109FF95BB5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 are certain things I must understand, certain things I must be and do.</a:t>
            </a:r>
          </a:p>
        </p:txBody>
      </p:sp>
    </p:spTree>
    <p:extLst>
      <p:ext uri="{BB962C8B-B14F-4D97-AF65-F5344CB8AC3E}">
        <p14:creationId xmlns:p14="http://schemas.microsoft.com/office/powerpoint/2010/main" val="147265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5E0B-0F7E-485F-952C-C2AC3F05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31" y="818607"/>
            <a:ext cx="8064138" cy="5286102"/>
          </a:xfrm>
        </p:spPr>
        <p:txBody>
          <a:bodyPr anchor="ctr"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understand that only God can define a good husband and father.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understand that God has equipped me with unique abilities to flourish in this role.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be a good leader.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show courage, strength, conviction, perseverance (endurance).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be an effective communicator.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open my heart; I must openly express my love.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be a good provider.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be a good protector.</a:t>
            </a:r>
          </a:p>
        </p:txBody>
      </p:sp>
    </p:spTree>
    <p:extLst>
      <p:ext uri="{BB962C8B-B14F-4D97-AF65-F5344CB8AC3E}">
        <p14:creationId xmlns:p14="http://schemas.microsoft.com/office/powerpoint/2010/main" val="1031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B480-BE45-4251-8DAD-0008ED80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246338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understand that only God can define a good husband and father.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5E0B-0F7E-485F-952C-C2AC3F05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2403566"/>
            <a:ext cx="8018449" cy="365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“O LORD, I know the way of man is not in himself; it is not in man who walks to direct his own steps” 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(Jeremiah 10:23).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Apart from what God has revealed, I have no idea what a good husband and father looks like, and neither does anyone else.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so I know I’ve got to search through God’s word for every commandment, principle, example, etc.</a:t>
            </a:r>
          </a:p>
        </p:txBody>
      </p:sp>
    </p:spTree>
    <p:extLst>
      <p:ext uri="{BB962C8B-B14F-4D97-AF65-F5344CB8AC3E}">
        <p14:creationId xmlns:p14="http://schemas.microsoft.com/office/powerpoint/2010/main" val="410288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B480-BE45-4251-8DAD-0008ED80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246338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understand that God has equipped me with unique abilities to flourish in this role.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5E0B-0F7E-485F-952C-C2AC3F05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2403566"/>
            <a:ext cx="8018449" cy="36576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Genesis 1:27; 2:18-23.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Thessalonians 2:7, 11.</a:t>
            </a:r>
          </a:p>
        </p:txBody>
      </p:sp>
    </p:spTree>
    <p:extLst>
      <p:ext uri="{BB962C8B-B14F-4D97-AF65-F5344CB8AC3E}">
        <p14:creationId xmlns:p14="http://schemas.microsoft.com/office/powerpoint/2010/main" val="113609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B480-BE45-4251-8DAD-0008ED80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246338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be a good leader.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5E0B-0F7E-485F-952C-C2AC3F05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2403566"/>
            <a:ext cx="8018449" cy="36576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God has appointed me to serve as the head (ruler) of my house (1 Cor. 11:3-12; 1 Tim. 3:4-5, 12).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kind of leadership that leads others in the ways of the Lord: Abraham (Gen. 18:19); Joshua (Joshua 24:15).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kind of leadership that imitates Jesus Christ in His rule over the church. Eph. 5:23, 25-29; Heb. 4:14-16.</a:t>
            </a:r>
          </a:p>
        </p:txBody>
      </p:sp>
    </p:spTree>
    <p:extLst>
      <p:ext uri="{BB962C8B-B14F-4D97-AF65-F5344CB8AC3E}">
        <p14:creationId xmlns:p14="http://schemas.microsoft.com/office/powerpoint/2010/main" val="374362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B480-BE45-4251-8DAD-0008ED80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246338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show courage, strength, conviction, perseverance (endurance).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5E0B-0F7E-485F-952C-C2AC3F05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2403566"/>
            <a:ext cx="8018449" cy="36576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Chron. 28:20 (David’s words to his son, Solomon).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I’m not steadfast in my faith—if I become weak and vacillating; it’s not only going to affect me, but also my family.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 steadfast, IMMOVABLE…” (1 Cor. 15:58). I don’t want anything/anyone to move me from what I KNOW is right.</a:t>
            </a:r>
          </a:p>
        </p:txBody>
      </p:sp>
    </p:spTree>
    <p:extLst>
      <p:ext uri="{BB962C8B-B14F-4D97-AF65-F5344CB8AC3E}">
        <p14:creationId xmlns:p14="http://schemas.microsoft.com/office/powerpoint/2010/main" val="411290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B480-BE45-4251-8DAD-0008ED80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958955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be an effective communicator.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5E0B-0F7E-485F-952C-C2AC3F05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2081349"/>
            <a:ext cx="8018449" cy="3979817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good example is powerful…but to be a leader, you do have to speak (e.g., Ezra, Nehemiah).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Words of instruction, admonition, encouragement, reassurance, rebuke, etc.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“That he may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command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his children and his household after him” (Gen. 18:19).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shame if they hear from others, but not from me.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12:18; 16:24</a:t>
            </a:r>
            <a:r>
              <a:rPr lang="en-US" sz="2200">
                <a:latin typeface="Lucida Sans Unicode" panose="020B0602030504020204" pitchFamily="34" charset="0"/>
                <a:cs typeface="Lucida Sans Unicode" panose="020B0602030504020204" pitchFamily="34" charset="0"/>
              </a:rPr>
              <a:t>; 25:11; 31:28.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1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B480-BE45-4251-8DAD-0008ED80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246338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must open my heart; I must openly express my love.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5E0B-0F7E-485F-952C-C2AC3F05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2403566"/>
            <a:ext cx="8018449" cy="36576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Cor. 6:11-13 (e.g., 2 Cor. 2:4).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“How greatly I long for you all with the affection of Jesus Christ” (Phil. 1:8).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John 3:16-18.</a:t>
            </a:r>
          </a:p>
        </p:txBody>
      </p:sp>
    </p:spTree>
    <p:extLst>
      <p:ext uri="{BB962C8B-B14F-4D97-AF65-F5344CB8AC3E}">
        <p14:creationId xmlns:p14="http://schemas.microsoft.com/office/powerpoint/2010/main" val="2672165769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Chronicle</Template>
  <TotalTime>483</TotalTime>
  <Words>645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Calisto MT</vt:lpstr>
      <vt:lpstr>Lucida Sans Unicode</vt:lpstr>
      <vt:lpstr>Univers Condensed</vt:lpstr>
      <vt:lpstr>ChronicleVTI</vt:lpstr>
      <vt:lpstr>I Want to Be a  Good Husband and Father</vt:lpstr>
      <vt:lpstr>In Order to Be That…</vt:lpstr>
      <vt:lpstr>PowerPoint Presentation</vt:lpstr>
      <vt:lpstr>I must understand that only God can define a good husband and father.</vt:lpstr>
      <vt:lpstr>I must understand that God has equipped me with unique abilities to flourish in this role.</vt:lpstr>
      <vt:lpstr>I must be a good leader.</vt:lpstr>
      <vt:lpstr>I must show courage, strength, conviction, perseverance (endurance).</vt:lpstr>
      <vt:lpstr>I must be an effective communicator.</vt:lpstr>
      <vt:lpstr>I must open my heart; I must openly express my love.</vt:lpstr>
      <vt:lpstr>I must be a good provider.</vt:lpstr>
      <vt:lpstr>I must be a good protector.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Masculinity</dc:title>
  <dc:creator>William Gibson</dc:creator>
  <cp:lastModifiedBy>William Gibson</cp:lastModifiedBy>
  <cp:revision>10</cp:revision>
  <cp:lastPrinted>2021-09-10T18:20:19Z</cp:lastPrinted>
  <dcterms:created xsi:type="dcterms:W3CDTF">2021-09-08T19:57:01Z</dcterms:created>
  <dcterms:modified xsi:type="dcterms:W3CDTF">2021-09-10T18:26:31Z</dcterms:modified>
</cp:coreProperties>
</file>