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1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8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1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4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2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8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10DD-B4EE-40A4-9F11-61BAC99A99B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7A7B-D851-44BA-9330-24209F522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9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69E7D-28E2-4BF1-9C82-1E8842E2D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a Christian?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D1A9B-D848-4F6E-982A-ABF4A6556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Whom should I regard as </a:t>
            </a:r>
            <a:b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my brother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70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4DDB8-07DC-4434-A00E-A62BCE3E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N.T. makes a clear distinction between those </a:t>
            </a: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 </a:t>
            </a: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those </a:t>
            </a: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outside Christ</a:t>
            </a: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E9A17-9083-4318-B125-796505DACE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5:9-13</a:t>
            </a:r>
          </a:p>
        </p:txBody>
      </p:sp>
    </p:spTree>
    <p:extLst>
      <p:ext uri="{BB962C8B-B14F-4D97-AF65-F5344CB8AC3E}">
        <p14:creationId xmlns:p14="http://schemas.microsoft.com/office/powerpoint/2010/main" val="126286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98470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80457"/>
            <a:ext cx="8220891" cy="491163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therefore now no condemnation to those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 Jesus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who do not walk according to the flesh, but according to the Spirit” (Rom. 8:1).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“Therefore, if anyone is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he is a new creation; old things have passed away; behold, all things have become new” (2 Corinthians 5:17).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“Paul and Timothy, bondservants of Jesus Christ, to all the saints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 Jesus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in Philippi, with the bishops and deacons” (Philippians 1:1).</a:t>
            </a:r>
          </a:p>
        </p:txBody>
      </p:sp>
    </p:spTree>
    <p:extLst>
      <p:ext uri="{BB962C8B-B14F-4D97-AF65-F5344CB8AC3E}">
        <p14:creationId xmlns:p14="http://schemas.microsoft.com/office/powerpoint/2010/main" val="337667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98470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Outside Christ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80457"/>
            <a:ext cx="8220891" cy="491163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“Walk in wisdom toward those who are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outside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redeeming the time” (Colossians 4:5).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“Work with your own hands, as we commanded you, that you may walk properly toward those who are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outside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(1 Thessalonians 4:11-12).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“Moreover, he must have a good testimony among those who are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outside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(1 Timothy 3:7).</a:t>
            </a:r>
          </a:p>
        </p:txBody>
      </p:sp>
    </p:spTree>
    <p:extLst>
      <p:ext uri="{BB962C8B-B14F-4D97-AF65-F5344CB8AC3E}">
        <p14:creationId xmlns:p14="http://schemas.microsoft.com/office/powerpoint/2010/main" val="276285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98470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So, how does one get INTO Christ?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80457"/>
            <a:ext cx="8220891" cy="491163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“Or do you not know that as many of us as were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baptized into Christ Jesus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were baptized into his death?” (Romans 6:3).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you are all sons of God through faith in Christ Jesus. For as many of you as were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baptized into Christ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have put on Christ” (Galatians 3:26-27).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2:11-13.</a:t>
            </a:r>
          </a:p>
        </p:txBody>
      </p:sp>
    </p:spTree>
    <p:extLst>
      <p:ext uri="{BB962C8B-B14F-4D97-AF65-F5344CB8AC3E}">
        <p14:creationId xmlns:p14="http://schemas.microsoft.com/office/powerpoint/2010/main" val="380889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98470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NOT baptized into Christ?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80457"/>
            <a:ext cx="8220891" cy="491163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Sad that so many have been taught error in terms of how to get into Christ, how to be saved from sin.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6:7; Romans 10:14-16.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you have not obeyed the gospel, you are still OUTSIDE!</a:t>
            </a:r>
          </a:p>
        </p:txBody>
      </p:sp>
    </p:spTree>
    <p:extLst>
      <p:ext uri="{BB962C8B-B14F-4D97-AF65-F5344CB8AC3E}">
        <p14:creationId xmlns:p14="http://schemas.microsoft.com/office/powerpoint/2010/main" val="4635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98470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Christ, but willfully living in sin?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80457"/>
            <a:ext cx="8220891" cy="4911634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Romans 8:1?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Thessalonians 3:14-15.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Doesn’t mean we approve; it means we regard them as unfaithful, as brethren who need to repent.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1:2, 7; 4:7, 9.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may not ALWAYS be clear to US. 1 Peter 5:12.</a:t>
            </a:r>
          </a:p>
        </p:txBody>
      </p:sp>
    </p:spTree>
    <p:extLst>
      <p:ext uri="{BB962C8B-B14F-4D97-AF65-F5344CB8AC3E}">
        <p14:creationId xmlns:p14="http://schemas.microsoft.com/office/powerpoint/2010/main" val="28459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220891" cy="111533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#1 How the Lord Sees Them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750423"/>
            <a:ext cx="8220891" cy="4641668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2:16-19.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3:5; 22:18-19.</a:t>
            </a:r>
          </a:p>
        </p:txBody>
      </p:sp>
    </p:spTree>
    <p:extLst>
      <p:ext uri="{BB962C8B-B14F-4D97-AF65-F5344CB8AC3E}">
        <p14:creationId xmlns:p14="http://schemas.microsoft.com/office/powerpoint/2010/main" val="26410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BD76-811C-4B5B-8FCF-52231B3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365126"/>
            <a:ext cx="8255725" cy="98470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or Out—How Much Does it Matter?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C13ED-48DD-4342-A937-1CEA47E6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80457"/>
            <a:ext cx="8220891" cy="491163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Matters in this life. Ephesians 1:3.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 I endure all things for the sake of the elect, that they also may obtain the salvation which is in Christ Jesus with eternal glory” (2 Tim. 2:10).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Thessalonians 4:13-18; 2 Thessalonians 1:8-9.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14:13.</a:t>
            </a:r>
          </a:p>
        </p:txBody>
      </p:sp>
    </p:spTree>
    <p:extLst>
      <p:ext uri="{BB962C8B-B14F-4D97-AF65-F5344CB8AC3E}">
        <p14:creationId xmlns:p14="http://schemas.microsoft.com/office/powerpoint/2010/main" val="5470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468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 Unicode</vt:lpstr>
      <vt:lpstr>Office Theme</vt:lpstr>
      <vt:lpstr>Who is a Christian?</vt:lpstr>
      <vt:lpstr>The N.T. makes a clear distinction between those in Christ and those outside Christ.</vt:lpstr>
      <vt:lpstr>In Christ</vt:lpstr>
      <vt:lpstr>Outside Christ</vt:lpstr>
      <vt:lpstr>So, how does one get INTO Christ?</vt:lpstr>
      <vt:lpstr>Those NOT baptized into Christ?</vt:lpstr>
      <vt:lpstr>In Christ, but willfully living in sin?</vt:lpstr>
      <vt:lpstr>#1 How the Lord Sees Them</vt:lpstr>
      <vt:lpstr>In or Out—How Much Does it Matter?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a Christian?</dc:title>
  <dc:creator>William Gibson</dc:creator>
  <cp:lastModifiedBy>William Gibson</cp:lastModifiedBy>
  <cp:revision>10</cp:revision>
  <cp:lastPrinted>2021-09-24T20:35:44Z</cp:lastPrinted>
  <dcterms:created xsi:type="dcterms:W3CDTF">2021-09-14T20:30:06Z</dcterms:created>
  <dcterms:modified xsi:type="dcterms:W3CDTF">2021-09-24T20:39:52Z</dcterms:modified>
</cp:coreProperties>
</file>