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68" r:id="rId4"/>
  </p:sldMasterIdLst>
  <p:notesMasterIdLst>
    <p:notesMasterId r:id="rId24"/>
  </p:notesMasterIdLst>
  <p:handoutMasterIdLst>
    <p:handoutMasterId r:id="rId25"/>
  </p:handoutMasterIdLst>
  <p:sldIdLst>
    <p:sldId id="258" r:id="rId5"/>
    <p:sldId id="257" r:id="rId6"/>
    <p:sldId id="262" r:id="rId7"/>
    <p:sldId id="260" r:id="rId8"/>
    <p:sldId id="275" r:id="rId9"/>
    <p:sldId id="267" r:id="rId10"/>
    <p:sldId id="261" r:id="rId11"/>
    <p:sldId id="263" r:id="rId12"/>
    <p:sldId id="273" r:id="rId13"/>
    <p:sldId id="272" r:id="rId14"/>
    <p:sldId id="259" r:id="rId15"/>
    <p:sldId id="274" r:id="rId16"/>
    <p:sldId id="264" r:id="rId17"/>
    <p:sldId id="265" r:id="rId18"/>
    <p:sldId id="266" r:id="rId19"/>
    <p:sldId id="268" r:id="rId20"/>
    <p:sldId id="269" r:id="rId21"/>
    <p:sldId id="270" r:id="rId22"/>
    <p:sldId id="271" r:id="rId2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067" autoAdjust="0"/>
  </p:normalViewPr>
  <p:slideViewPr>
    <p:cSldViewPr snapToGrid="0">
      <p:cViewPr varScale="1">
        <p:scale>
          <a:sx n="102" d="100"/>
          <a:sy n="102" d="100"/>
        </p:scale>
        <p:origin x="1782" y="114"/>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4CB405-BC11-414E-B0F4-9E1C4642FE1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C71A09E4-E76E-43B1-9270-846FE19D3E2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0A57E1-CEB3-4C96-B7C6-36B0FA3064E4}" type="datetimeFigureOut">
              <a:rPr lang="en-US" smtClean="0"/>
              <a:t>10/6/2021</a:t>
            </a:fld>
            <a:endParaRPr lang="en-US" dirty="0"/>
          </a:p>
        </p:txBody>
      </p:sp>
      <p:sp>
        <p:nvSpPr>
          <p:cNvPr id="4" name="Footer Placeholder 3">
            <a:extLst>
              <a:ext uri="{FF2B5EF4-FFF2-40B4-BE49-F238E27FC236}">
                <a16:creationId xmlns:a16="http://schemas.microsoft.com/office/drawing/2014/main" id="{44791962-6490-4685-B760-76A1628AD512}"/>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697A7F-1461-4B81-83F2-8C494CFB80B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D0D51C3-EABD-4553-9DC0-81CFC2A7F30E}" type="slidenum">
              <a:rPr lang="en-US" smtClean="0"/>
              <a:t>‹#›</a:t>
            </a:fld>
            <a:endParaRPr lang="en-US" dirty="0"/>
          </a:p>
        </p:txBody>
      </p:sp>
    </p:spTree>
    <p:extLst>
      <p:ext uri="{BB962C8B-B14F-4D97-AF65-F5344CB8AC3E}">
        <p14:creationId xmlns:p14="http://schemas.microsoft.com/office/powerpoint/2010/main" val="3981461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F1BBD7-2276-4DDA-BFFE-26CAACEE5E98}" type="datetimeFigureOut">
              <a:rPr lang="en-US" smtClean="0"/>
              <a:t>10/6/2021</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279F17-7BA4-49BC-BB37-7F646CF8D2F0}" type="slidenum">
              <a:rPr lang="en-US" smtClean="0"/>
              <a:t>‹#›</a:t>
            </a:fld>
            <a:endParaRPr lang="en-US" dirty="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2</a:t>
            </a:fld>
            <a:endParaRPr lang="en-US" dirty="0"/>
          </a:p>
        </p:txBody>
      </p:sp>
    </p:spTree>
    <p:extLst>
      <p:ext uri="{BB962C8B-B14F-4D97-AF65-F5344CB8AC3E}">
        <p14:creationId xmlns:p14="http://schemas.microsoft.com/office/powerpoint/2010/main" val="309365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11</a:t>
            </a:fld>
            <a:endParaRPr lang="en-US" dirty="0"/>
          </a:p>
        </p:txBody>
      </p:sp>
    </p:spTree>
    <p:extLst>
      <p:ext uri="{BB962C8B-B14F-4D97-AF65-F5344CB8AC3E}">
        <p14:creationId xmlns:p14="http://schemas.microsoft.com/office/powerpoint/2010/main" val="3867790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12</a:t>
            </a:fld>
            <a:endParaRPr lang="en-US" dirty="0"/>
          </a:p>
        </p:txBody>
      </p:sp>
    </p:spTree>
    <p:extLst>
      <p:ext uri="{BB962C8B-B14F-4D97-AF65-F5344CB8AC3E}">
        <p14:creationId xmlns:p14="http://schemas.microsoft.com/office/powerpoint/2010/main" val="1492478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13</a:t>
            </a:fld>
            <a:endParaRPr lang="en-US" dirty="0"/>
          </a:p>
        </p:txBody>
      </p:sp>
    </p:spTree>
    <p:extLst>
      <p:ext uri="{BB962C8B-B14F-4D97-AF65-F5344CB8AC3E}">
        <p14:creationId xmlns:p14="http://schemas.microsoft.com/office/powerpoint/2010/main" val="1239278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14</a:t>
            </a:fld>
            <a:endParaRPr lang="en-US" dirty="0"/>
          </a:p>
        </p:txBody>
      </p:sp>
    </p:spTree>
    <p:extLst>
      <p:ext uri="{BB962C8B-B14F-4D97-AF65-F5344CB8AC3E}">
        <p14:creationId xmlns:p14="http://schemas.microsoft.com/office/powerpoint/2010/main" val="1436265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15</a:t>
            </a:fld>
            <a:endParaRPr lang="en-US" dirty="0"/>
          </a:p>
        </p:txBody>
      </p:sp>
    </p:spTree>
    <p:extLst>
      <p:ext uri="{BB962C8B-B14F-4D97-AF65-F5344CB8AC3E}">
        <p14:creationId xmlns:p14="http://schemas.microsoft.com/office/powerpoint/2010/main" val="3673033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16</a:t>
            </a:fld>
            <a:endParaRPr lang="en-US" dirty="0"/>
          </a:p>
        </p:txBody>
      </p:sp>
    </p:spTree>
    <p:extLst>
      <p:ext uri="{BB962C8B-B14F-4D97-AF65-F5344CB8AC3E}">
        <p14:creationId xmlns:p14="http://schemas.microsoft.com/office/powerpoint/2010/main" val="2084064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17</a:t>
            </a:fld>
            <a:endParaRPr lang="en-US" dirty="0"/>
          </a:p>
        </p:txBody>
      </p:sp>
    </p:spTree>
    <p:extLst>
      <p:ext uri="{BB962C8B-B14F-4D97-AF65-F5344CB8AC3E}">
        <p14:creationId xmlns:p14="http://schemas.microsoft.com/office/powerpoint/2010/main" val="2575142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18</a:t>
            </a:fld>
            <a:endParaRPr lang="en-US" dirty="0"/>
          </a:p>
        </p:txBody>
      </p:sp>
    </p:spTree>
    <p:extLst>
      <p:ext uri="{BB962C8B-B14F-4D97-AF65-F5344CB8AC3E}">
        <p14:creationId xmlns:p14="http://schemas.microsoft.com/office/powerpoint/2010/main" val="53069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19</a:t>
            </a:fld>
            <a:endParaRPr lang="en-US" dirty="0"/>
          </a:p>
        </p:txBody>
      </p:sp>
    </p:spTree>
    <p:extLst>
      <p:ext uri="{BB962C8B-B14F-4D97-AF65-F5344CB8AC3E}">
        <p14:creationId xmlns:p14="http://schemas.microsoft.com/office/powerpoint/2010/main" val="50992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3</a:t>
            </a:fld>
            <a:endParaRPr lang="en-US" dirty="0"/>
          </a:p>
        </p:txBody>
      </p:sp>
    </p:spTree>
    <p:extLst>
      <p:ext uri="{BB962C8B-B14F-4D97-AF65-F5344CB8AC3E}">
        <p14:creationId xmlns:p14="http://schemas.microsoft.com/office/powerpoint/2010/main" val="232621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4</a:t>
            </a:fld>
            <a:endParaRPr lang="en-US" dirty="0"/>
          </a:p>
        </p:txBody>
      </p:sp>
    </p:spTree>
    <p:extLst>
      <p:ext uri="{BB962C8B-B14F-4D97-AF65-F5344CB8AC3E}">
        <p14:creationId xmlns:p14="http://schemas.microsoft.com/office/powerpoint/2010/main" val="232045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5</a:t>
            </a:fld>
            <a:endParaRPr lang="en-US" dirty="0"/>
          </a:p>
        </p:txBody>
      </p:sp>
    </p:spTree>
    <p:extLst>
      <p:ext uri="{BB962C8B-B14F-4D97-AF65-F5344CB8AC3E}">
        <p14:creationId xmlns:p14="http://schemas.microsoft.com/office/powerpoint/2010/main" val="1552298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6</a:t>
            </a:fld>
            <a:endParaRPr lang="en-US" dirty="0"/>
          </a:p>
        </p:txBody>
      </p:sp>
    </p:spTree>
    <p:extLst>
      <p:ext uri="{BB962C8B-B14F-4D97-AF65-F5344CB8AC3E}">
        <p14:creationId xmlns:p14="http://schemas.microsoft.com/office/powerpoint/2010/main" val="1856527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7</a:t>
            </a:fld>
            <a:endParaRPr lang="en-US" dirty="0"/>
          </a:p>
        </p:txBody>
      </p:sp>
    </p:spTree>
    <p:extLst>
      <p:ext uri="{BB962C8B-B14F-4D97-AF65-F5344CB8AC3E}">
        <p14:creationId xmlns:p14="http://schemas.microsoft.com/office/powerpoint/2010/main" val="3769855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8</a:t>
            </a:fld>
            <a:endParaRPr lang="en-US" dirty="0"/>
          </a:p>
        </p:txBody>
      </p:sp>
    </p:spTree>
    <p:extLst>
      <p:ext uri="{BB962C8B-B14F-4D97-AF65-F5344CB8AC3E}">
        <p14:creationId xmlns:p14="http://schemas.microsoft.com/office/powerpoint/2010/main" val="3129964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9</a:t>
            </a:fld>
            <a:endParaRPr lang="en-US" dirty="0"/>
          </a:p>
        </p:txBody>
      </p:sp>
    </p:spTree>
    <p:extLst>
      <p:ext uri="{BB962C8B-B14F-4D97-AF65-F5344CB8AC3E}">
        <p14:creationId xmlns:p14="http://schemas.microsoft.com/office/powerpoint/2010/main" val="10147737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79F17-7BA4-49BC-BB37-7F646CF8D2F0}" type="slidenum">
              <a:rPr lang="en-US" smtClean="0"/>
              <a:t>10</a:t>
            </a:fld>
            <a:endParaRPr lang="en-US" dirty="0"/>
          </a:p>
        </p:txBody>
      </p:sp>
    </p:spTree>
    <p:extLst>
      <p:ext uri="{BB962C8B-B14F-4D97-AF65-F5344CB8AC3E}">
        <p14:creationId xmlns:p14="http://schemas.microsoft.com/office/powerpoint/2010/main" val="2387150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fld id="{846CE7D5-CF57-46EF-B807-FDD0502418D4}" type="datetimeFigureOut">
              <a:rPr lang="en-US" smtClean="0"/>
              <a:t>10/6/2021</a:t>
            </a:fld>
            <a:endParaRPr lang="en-US" dirty="0"/>
          </a:p>
        </p:txBody>
      </p:sp>
      <p:sp>
        <p:nvSpPr>
          <p:cNvPr id="5" name="Footer Placeholder 4"/>
          <p:cNvSpPr>
            <a:spLocks noGrp="1"/>
          </p:cNvSpPr>
          <p:nvPr>
            <p:ph type="ftr" sz="quarter" idx="11"/>
          </p:nvPr>
        </p:nvSpPr>
        <p:spPr>
          <a:xfrm>
            <a:off x="2019298" y="5037663"/>
            <a:ext cx="3910976" cy="279400"/>
          </a:xfrm>
        </p:spPr>
        <p:txBody>
          <a:bodyPr/>
          <a:lstStyle/>
          <a:p>
            <a:endParaRPr lang="en-US" dirty="0"/>
          </a:p>
        </p:txBody>
      </p:sp>
      <p:sp>
        <p:nvSpPr>
          <p:cNvPr id="6" name="Slide Number Placeholder 5"/>
          <p:cNvSpPr>
            <a:spLocks noGrp="1"/>
          </p:cNvSpPr>
          <p:nvPr>
            <p:ph type="sldNum" sz="quarter" idx="12"/>
          </p:nvPr>
        </p:nvSpPr>
        <p:spPr>
          <a:xfrm>
            <a:off x="6717676" y="5037663"/>
            <a:ext cx="413375" cy="279400"/>
          </a:xfrm>
        </p:spPr>
        <p:txBody>
          <a:bodyPr/>
          <a:lstStyle/>
          <a:p>
            <a:fld id="{330EA680-D336-4FF7-8B7A-9848BB0A1C32}" type="slidenum">
              <a:rPr lang="en-US" smtClean="0"/>
              <a:t>‹#›</a:t>
            </a:fld>
            <a:endParaRPr lang="en-US" dirty="0"/>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1550" y="2530739"/>
            <a:ext cx="3538728" cy="476250"/>
          </a:xfrm>
        </p:spPr>
        <p:txBody>
          <a:bodyPr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3116262"/>
            <a:ext cx="3538728"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35503" y="2530739"/>
            <a:ext cx="3538728" cy="476250"/>
          </a:xfrm>
        </p:spPr>
        <p:txBody>
          <a:bodyPr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35503" y="3116262"/>
            <a:ext cx="3538728"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fld id="{846CE7D5-CF57-46EF-B807-FDD0502418D4}" type="datetimeFigureOut">
              <a:rPr lang="en-US" noProof="0" smtClean="0"/>
              <a:t>10/6/2021</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971550" y="2556934"/>
            <a:ext cx="2685286"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3966221" y="895548"/>
            <a:ext cx="4403494" cy="49749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971550" y="2556934"/>
            <a:ext cx="2685286" cy="331205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266604" y="2442733"/>
            <a:ext cx="6610793" cy="3139547"/>
          </a:xfrm>
        </p:spPr>
        <p:txBody>
          <a:bodyPr anchor="ctr"/>
          <a:lstStyle>
            <a:lvl1pPr marL="0" indent="0" algn="ctr">
              <a:buNone/>
              <a:defRPr sz="6000"/>
            </a:lvl1pPr>
          </a:lstStyle>
          <a:p>
            <a:pPr lvl="0"/>
            <a:r>
              <a:rPr lang="en-US"/>
              <a:t>Click to edit Master text styles</a:t>
            </a:r>
          </a:p>
        </p:txBody>
      </p:sp>
    </p:spTree>
    <p:extLst>
      <p:ext uri="{BB962C8B-B14F-4D97-AF65-F5344CB8AC3E}">
        <p14:creationId xmlns:p14="http://schemas.microsoft.com/office/powerpoint/2010/main" val="1761609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403551" y="2602132"/>
            <a:ext cx="1351026"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3895974" y="2602132"/>
            <a:ext cx="1351026"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6389423" y="2602132"/>
            <a:ext cx="1351026"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 name="Title 1"/>
          <p:cNvSpPr>
            <a:spLocks noGrp="1"/>
          </p:cNvSpPr>
          <p:nvPr>
            <p:ph type="title"/>
          </p:nvPr>
        </p:nvSpPr>
        <p:spPr>
          <a:xfrm>
            <a:off x="971552" y="982133"/>
            <a:ext cx="7200897" cy="1303867"/>
          </a:xfrm>
        </p:spPr>
        <p:txBody>
          <a:bodyPr/>
          <a:lstStyle/>
          <a:p>
            <a:r>
              <a:rPr lang="en-US" noProof="0"/>
              <a:t>Click to edit Master title style</a:t>
            </a:r>
          </a:p>
        </p:txBody>
      </p:sp>
      <p:sp>
        <p:nvSpPr>
          <p:cNvPr id="3" name="Content Placeholder 2"/>
          <p:cNvSpPr>
            <a:spLocks noGrp="1"/>
          </p:cNvSpPr>
          <p:nvPr>
            <p:ph idx="1"/>
          </p:nvPr>
        </p:nvSpPr>
        <p:spPr>
          <a:xfrm>
            <a:off x="971551" y="4804496"/>
            <a:ext cx="2214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4" name="Date Placeholder 3"/>
          <p:cNvSpPr>
            <a:spLocks noGrp="1"/>
          </p:cNvSpPr>
          <p:nvPr>
            <p:ph type="dt" sz="half" idx="10"/>
          </p:nvPr>
        </p:nvSpPr>
        <p:spPr/>
        <p:txBody>
          <a:bodyPr/>
          <a:lstStyle/>
          <a:p>
            <a:fld id="{846CE7D5-CF57-46EF-B807-FDD0502418D4}" type="datetimeFigureOut">
              <a:rPr lang="en-US" noProof="0" smtClean="0"/>
              <a:t>10/6/2021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3465000" y="4804496"/>
            <a:ext cx="2214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5958449" y="4804496"/>
            <a:ext cx="2214000" cy="1109133"/>
          </a:xfrm>
        </p:spPr>
        <p:txBody>
          <a:bodyPr/>
          <a:lstStyle/>
          <a:p>
            <a:pPr lvl="0"/>
            <a:r>
              <a:rPr lang="en-US" noProof="0"/>
              <a:t>Click to edit Master text styles</a:t>
            </a:r>
          </a:p>
          <a:p>
            <a:pPr lvl="1"/>
            <a:r>
              <a:rPr lang="en-US" noProof="0"/>
              <a:t>Second level</a:t>
            </a:r>
          </a:p>
          <a:p>
            <a:pPr lvl="2"/>
            <a:r>
              <a:rPr lang="en-US" noProof="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1643581" y="2922172"/>
            <a:ext cx="870966" cy="1161288"/>
          </a:xfrm>
          <a:prstGeom prst="ellipse">
            <a:avLst/>
          </a:prstGeom>
          <a:noFill/>
        </p:spPr>
        <p:txBody>
          <a:bodyPr anchor="ctr"/>
          <a:lstStyle>
            <a:lvl1pPr marL="0" indent="0" algn="ctr">
              <a:buNone/>
              <a:defRPr sz="140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4136004" y="2922172"/>
            <a:ext cx="870966" cy="1161288"/>
          </a:xfrm>
          <a:prstGeom prst="ellipse">
            <a:avLst/>
          </a:prstGeom>
          <a:solidFill>
            <a:schemeClr val="accent2"/>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6628500" y="2920902"/>
            <a:ext cx="872871" cy="1163828"/>
          </a:xfrm>
          <a:prstGeom prst="ellipse">
            <a:avLst/>
          </a:prstGeom>
          <a:no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2624020" y="2421466"/>
            <a:ext cx="55554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4021" y="982133"/>
            <a:ext cx="5548427" cy="1303867"/>
          </a:xfrm>
        </p:spPr>
        <p:txBody>
          <a:bodyPr/>
          <a:lstStyle/>
          <a:p>
            <a:r>
              <a:rPr lang="en-US" noProof="0"/>
              <a:t>Click to edit Master title style</a:t>
            </a:r>
          </a:p>
        </p:txBody>
      </p:sp>
      <p:sp>
        <p:nvSpPr>
          <p:cNvPr id="3" name="Content Placeholder 2"/>
          <p:cNvSpPr>
            <a:spLocks noGrp="1"/>
          </p:cNvSpPr>
          <p:nvPr>
            <p:ph sz="half" idx="1"/>
          </p:nvPr>
        </p:nvSpPr>
        <p:spPr>
          <a:xfrm>
            <a:off x="2624021" y="2560320"/>
            <a:ext cx="2685286"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487162" y="2560320"/>
            <a:ext cx="2685286"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10/6/2021</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110920" y="2905099"/>
            <a:ext cx="3220061" cy="2530089"/>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158535" y="1442831"/>
            <a:ext cx="2415046"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316577" y="1691853"/>
            <a:ext cx="2052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800100" y="1009666"/>
            <a:ext cx="5292727"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2" name="Title 1"/>
          <p:cNvSpPr>
            <a:spLocks noGrp="1"/>
          </p:cNvSpPr>
          <p:nvPr>
            <p:ph type="title" hasCustomPrompt="1"/>
          </p:nvPr>
        </p:nvSpPr>
        <p:spPr>
          <a:xfrm>
            <a:off x="6162675" y="982133"/>
            <a:ext cx="2009774"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fld id="{846CE7D5-CF57-46EF-B807-FDD0502418D4}" type="datetimeFigureOut">
              <a:rPr lang="en-US" noProof="0" smtClean="0"/>
              <a:t>10/6/2021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4111539" y="1318687"/>
            <a:ext cx="1753870" cy="2881988"/>
          </a:xfrm>
          <a:solidFill>
            <a:schemeClr val="bg1">
              <a:lumMod val="95000"/>
            </a:schemeClr>
          </a:solidFill>
        </p:spPr>
        <p:txBody>
          <a:bodyPr anchor="ctr"/>
          <a:lstStyle>
            <a:lvl1pPr marL="0" indent="0" algn="ctr">
              <a:buNone/>
              <a:defRPr sz="12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030667" y="3128437"/>
            <a:ext cx="2980972" cy="2424639"/>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2700338" y="1318688"/>
            <a:ext cx="1311300" cy="1680173"/>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030667" y="1318688"/>
            <a:ext cx="1569770" cy="1680173"/>
          </a:xfrm>
          <a:solidFill>
            <a:schemeClr val="bg1">
              <a:lumMod val="95000"/>
            </a:schemeClr>
          </a:solidFill>
        </p:spPr>
        <p:txBody>
          <a:bodyPr anchor="ctr"/>
          <a:lstStyle>
            <a:lvl1pPr marL="0" indent="0" algn="ctr">
              <a:buNone/>
              <a:defRPr sz="12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4111539" y="4333875"/>
            <a:ext cx="1753870" cy="1219200"/>
          </a:xfrm>
          <a:solidFill>
            <a:schemeClr val="bg1">
              <a:lumMod val="95000"/>
            </a:schemeClr>
          </a:solidFill>
        </p:spPr>
        <p:txBody>
          <a:bodyPr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6162675" y="2507047"/>
            <a:ext cx="2009774" cy="3349763"/>
          </a:xfrm>
        </p:spPr>
        <p:txBody>
          <a:bodyPr/>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noProof="0"/>
              <a:t>Subheader</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357188" y="476250"/>
            <a:ext cx="8429625"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414000" y="567000"/>
            <a:ext cx="8316000" cy="5724000"/>
          </a:xfrm>
          <a:solidFill>
            <a:schemeClr val="bg1">
              <a:lumMod val="95000"/>
            </a:schemeClr>
          </a:solidFill>
        </p:spPr>
        <p:txBody>
          <a:bodyPr anchor="ctr"/>
          <a:lstStyle>
            <a:lvl1pPr marL="0" indent="0" algn="ctr">
              <a:buNone/>
              <a:defRPr sz="16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971552" y="692939"/>
            <a:ext cx="7200897" cy="751418"/>
          </a:xfrm>
        </p:spPr>
        <p:txBody>
          <a:bodyPr/>
          <a:lstStyle/>
          <a:p>
            <a:r>
              <a:rPr lang="en-US" noProof="0"/>
              <a:t>Click to edit Master title style</a:t>
            </a:r>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631070"/>
            <a:ext cx="18036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631070"/>
            <a:ext cx="18036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5996030"/>
            <a:ext cx="18036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5996030"/>
            <a:ext cx="18036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971551" y="2560320"/>
            <a:ext cx="2685286" cy="3310128"/>
          </a:xfrm>
        </p:spPr>
        <p:txBody>
          <a:bodyPr>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846CE7D5-CF57-46EF-B807-FDD0502418D4}" type="datetimeFigureOut">
              <a:rPr lang="en-US" noProof="0" smtClean="0"/>
              <a:t>10/6/2021</a:t>
            </a:fld>
            <a:endParaRPr lang="en-US" noProof="0" dirty="0"/>
          </a:p>
        </p:txBody>
      </p:sp>
      <p:sp>
        <p:nvSpPr>
          <p:cNvPr id="6" name="Footer Placeholder 5"/>
          <p:cNvSpPr>
            <a:spLocks noGrp="1"/>
          </p:cNvSpPr>
          <p:nvPr>
            <p:ph type="ftr" sz="quarter" idx="11"/>
          </p:nvPr>
        </p:nvSpPr>
        <p:spPr/>
        <p:txBody>
          <a:bodyPr/>
          <a:lstStyle/>
          <a:p>
            <a:endParaRPr lang="en-US" noProof="0" dirty="0"/>
          </a:p>
        </p:txBody>
      </p:sp>
      <p:sp>
        <p:nvSpPr>
          <p:cNvPr id="7" name="Slide Number Placeholder 6"/>
          <p:cNvSpPr>
            <a:spLocks noGrp="1"/>
          </p:cNvSpPr>
          <p:nvPr>
            <p:ph type="sldNum" sz="quarter" idx="12"/>
          </p:nvPr>
        </p:nvSpPr>
        <p:spPr/>
        <p:txBody>
          <a:bodyPr/>
          <a:lstStyle/>
          <a:p>
            <a:fld id="{330EA680-D336-4FF7-8B7A-9848BB0A1C32}" type="slidenum">
              <a:rPr lang="en-US" noProof="0" smtClean="0"/>
              <a:t>‹#›</a:t>
            </a:fld>
            <a:endParaRPr lang="en-US" noProof="0" dirty="0"/>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noProof="0" dirty="0"/>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6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cxnSp>
        <p:nvCxnSpPr>
          <p:cNvPr id="7" name="Straight Connector 6"/>
          <p:cNvCxnSpPr>
            <a:cxnSpLocks/>
          </p:cNvCxnSpPr>
          <p:nvPr/>
        </p:nvCxnSpPr>
        <p:spPr>
          <a:xfrm>
            <a:off x="971551" y="2421466"/>
            <a:ext cx="350224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3502248" cy="1303867"/>
          </a:xfrm>
        </p:spPr>
        <p:txBody>
          <a:bodyPr/>
          <a:lstStyle/>
          <a:p>
            <a:r>
              <a:rPr lang="en-US" dirty="0"/>
              <a:t>Click to edit title</a:t>
            </a:r>
          </a:p>
        </p:txBody>
      </p:sp>
      <p:sp>
        <p:nvSpPr>
          <p:cNvPr id="3" name="Content Placeholder 2"/>
          <p:cNvSpPr>
            <a:spLocks noGrp="1"/>
          </p:cNvSpPr>
          <p:nvPr>
            <p:ph idx="1"/>
          </p:nvPr>
        </p:nvSpPr>
        <p:spPr>
          <a:xfrm>
            <a:off x="971551" y="2556932"/>
            <a:ext cx="3502250" cy="3318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4670201" y="982133"/>
            <a:ext cx="3502250" cy="41265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6091622" y="5338537"/>
            <a:ext cx="2059767" cy="425315"/>
          </a:xfrm>
        </p:spPr>
        <p:txBody>
          <a:bodyPr/>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Generation XYZ</a:t>
            </a:r>
            <a:endParaRPr lang="en-ZA" dirty="0"/>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971550" y="979709"/>
            <a:ext cx="720089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971550" y="3073155"/>
            <a:ext cx="7200898" cy="520392"/>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cxnSp>
        <p:nvCxnSpPr>
          <p:cNvPr id="16" name="Straight Connector 15"/>
          <p:cNvCxnSpPr/>
          <p:nvPr/>
        </p:nvCxnSpPr>
        <p:spPr>
          <a:xfrm>
            <a:off x="1509542" y="2937688"/>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971551" y="3864480"/>
            <a:ext cx="2214000" cy="1109133"/>
          </a:xfrm>
          <a:ln w="44450" cap="sq" cmpd="thinThick">
            <a:solidFill>
              <a:schemeClr val="accent1"/>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3465000" y="3864480"/>
            <a:ext cx="2214000" cy="1109133"/>
          </a:xfrm>
          <a:ln w="44450" cap="sq" cmpd="thinThick">
            <a:solidFill>
              <a:schemeClr val="accent3"/>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5958449" y="3864480"/>
            <a:ext cx="2214000" cy="1109133"/>
          </a:xfrm>
          <a:ln w="44450" cap="sq" cmpd="thinThick">
            <a:solidFill>
              <a:schemeClr val="accent2"/>
            </a:solidFill>
            <a:miter lim="800000"/>
          </a:ln>
        </p:spPr>
        <p:txBody>
          <a:bodyPr anchor="ctr"/>
          <a:lstStyle>
            <a:lvl1pPr marL="0" indent="0" algn="ctr">
              <a:buNone/>
              <a:defRPr/>
            </a:lvl1pPr>
            <a:lvl2pPr marL="457200" indent="0" algn="ctr">
              <a:buNone/>
              <a:defRPr/>
            </a:lvl2pPr>
            <a:lvl3pPr marL="914400" indent="0" algn="ctr">
              <a:buNone/>
              <a:defRPr/>
            </a:lvl3pPr>
          </a:lstStyle>
          <a:p>
            <a:pPr lvl="0"/>
            <a:r>
              <a:rPr lang="en-US" dirty="0"/>
              <a:t>Description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artisticCement/>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1">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6CE7D5-CF57-46EF-B807-FDD0502418D4}" type="datetimeFigureOut">
              <a:rPr lang="en-US" smtClean="0"/>
              <a:t>10/6/2021</a:t>
            </a:fld>
            <a:endParaRPr lang="en-US" dirty="0"/>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95" r:id="rId16"/>
    <p:sldLayoutId id="214748417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arching for the Meaning of Life: Studies in the Book of Ecclesiastes:  Earnhart, Paul: 9781947929005: Amazon.com: Books">
            <a:extLst>
              <a:ext uri="{FF2B5EF4-FFF2-40B4-BE49-F238E27FC236}">
                <a16:creationId xmlns:a16="http://schemas.microsoft.com/office/drawing/2014/main" id="{036AB13A-9F5C-486D-A242-486A54A138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33" b="62986"/>
          <a:stretch/>
        </p:blipFill>
        <p:spPr bwMode="auto">
          <a:xfrm>
            <a:off x="855082" y="2063931"/>
            <a:ext cx="7433833" cy="34792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1255CA9-6C9C-4A1B-812B-19829D2A6E12}"/>
              </a:ext>
            </a:extLst>
          </p:cNvPr>
          <p:cNvSpPr txBox="1"/>
          <p:nvPr/>
        </p:nvSpPr>
        <p:spPr>
          <a:xfrm>
            <a:off x="2882536" y="1062446"/>
            <a:ext cx="3378926" cy="769441"/>
          </a:xfrm>
          <a:prstGeom prst="rect">
            <a:avLst/>
          </a:prstGeom>
          <a:noFill/>
        </p:spPr>
        <p:txBody>
          <a:bodyPr wrap="square" rtlCol="0">
            <a:spAutoFit/>
          </a:bodyPr>
          <a:lstStyle/>
          <a:p>
            <a:r>
              <a:rPr lang="en-US" sz="4400" dirty="0">
                <a:latin typeface="Lucida Sans Unicode" panose="020B0602030504020204" pitchFamily="34" charset="0"/>
                <a:cs typeface="Lucida Sans Unicode" panose="020B0602030504020204" pitchFamily="34" charset="0"/>
              </a:rPr>
              <a:t>Ecclesiastes</a:t>
            </a:r>
          </a:p>
        </p:txBody>
      </p:sp>
    </p:spTree>
    <p:extLst>
      <p:ext uri="{BB962C8B-B14F-4D97-AF65-F5344CB8AC3E}">
        <p14:creationId xmlns:p14="http://schemas.microsoft.com/office/powerpoint/2010/main" val="2863721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Summary</a:t>
            </a:r>
          </a:p>
        </p:txBody>
      </p:sp>
      <p:sp>
        <p:nvSpPr>
          <p:cNvPr id="3" name="Content Placeholder 2"/>
          <p:cNvSpPr>
            <a:spLocks noGrp="1"/>
          </p:cNvSpPr>
          <p:nvPr>
            <p:ph idx="1"/>
          </p:nvPr>
        </p:nvSpPr>
        <p:spPr>
          <a:xfrm>
            <a:off x="583474" y="2556932"/>
            <a:ext cx="7985759" cy="3318936"/>
          </a:xfrm>
        </p:spPr>
        <p:txBody>
          <a:bodyPr anchor="ctr"/>
          <a:lstStyle/>
          <a:p>
            <a:pPr>
              <a:lnSpc>
                <a:spcPct val="125000"/>
              </a:lnSpc>
              <a:spcBef>
                <a:spcPts val="0"/>
              </a:spcBef>
              <a:spcAft>
                <a:spcPts val="1800"/>
              </a:spcAft>
              <a:buClrTx/>
              <a:buSzPct val="100000"/>
              <a:buFont typeface="Arial" panose="020B0604020202020204" pitchFamily="34" charset="0"/>
              <a:buChar char="•"/>
            </a:pPr>
            <a:r>
              <a:rPr lang="en-US" sz="2300" dirty="0">
                <a:effectLst/>
                <a:latin typeface="Lucida Sans Unicode" panose="020B0602030504020204" pitchFamily="34" charset="0"/>
                <a:ea typeface="Times New Roman" panose="02020603050405020304" pitchFamily="18" charset="0"/>
                <a:cs typeface="Lucida Sans Unicode" panose="020B0602030504020204" pitchFamily="34" charset="0"/>
              </a:rPr>
              <a:t>“We face the appalling inference that nothing has meaning, nothing matters under the sun. It is then we can hear, as the good news which it is, that </a:t>
            </a:r>
            <a:r>
              <a:rPr lang="en-US" sz="2300" i="1" dirty="0">
                <a:effectLst/>
                <a:latin typeface="Lucida Sans Unicode" panose="020B0602030504020204" pitchFamily="34" charset="0"/>
                <a:ea typeface="Times New Roman" panose="02020603050405020304" pitchFamily="18" charset="0"/>
                <a:cs typeface="Lucida Sans Unicode" panose="020B0602030504020204" pitchFamily="34" charset="0"/>
              </a:rPr>
              <a:t>everything</a:t>
            </a:r>
            <a:r>
              <a:rPr lang="en-US" sz="2300" dirty="0">
                <a:effectLst/>
                <a:latin typeface="Lucida Sans Unicode" panose="020B0602030504020204" pitchFamily="34" charset="0"/>
                <a:ea typeface="Times New Roman" panose="02020603050405020304" pitchFamily="18" charset="0"/>
                <a:cs typeface="Lucida Sans Unicode" panose="020B0602030504020204" pitchFamily="34" charset="0"/>
              </a:rPr>
              <a:t> matters— “for God will bring every work into judgment, with every secret thing, whether good or evil” (J. A. </a:t>
            </a:r>
            <a:r>
              <a:rPr lang="en-US" sz="2300" dirty="0" err="1">
                <a:effectLst/>
                <a:latin typeface="Lucida Sans Unicode" panose="020B0602030504020204" pitchFamily="34" charset="0"/>
                <a:ea typeface="Times New Roman" panose="02020603050405020304" pitchFamily="18" charset="0"/>
                <a:cs typeface="Lucida Sans Unicode" panose="020B0602030504020204" pitchFamily="34" charset="0"/>
              </a:rPr>
              <a:t>Motyer</a:t>
            </a:r>
            <a:r>
              <a:rPr lang="en-US" sz="2300" dirty="0">
                <a:effectLst/>
                <a:latin typeface="Lucida Sans Unicode" panose="020B0602030504020204" pitchFamily="34" charset="0"/>
                <a:ea typeface="Times New Roman" panose="02020603050405020304" pitchFamily="18" charset="0"/>
                <a:cs typeface="Lucida Sans Unicode" panose="020B0602030504020204" pitchFamily="34" charset="0"/>
              </a:rPr>
              <a:t>).</a:t>
            </a:r>
          </a:p>
        </p:txBody>
      </p:sp>
    </p:spTree>
    <p:extLst>
      <p:ext uri="{BB962C8B-B14F-4D97-AF65-F5344CB8AC3E}">
        <p14:creationId xmlns:p14="http://schemas.microsoft.com/office/powerpoint/2010/main" val="423060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Questions to Answer</a:t>
            </a:r>
          </a:p>
        </p:txBody>
      </p:sp>
      <p:sp>
        <p:nvSpPr>
          <p:cNvPr id="3" name="Content Placeholder 2"/>
          <p:cNvSpPr>
            <a:spLocks noGrp="1"/>
          </p:cNvSpPr>
          <p:nvPr>
            <p:ph idx="1"/>
          </p:nvPr>
        </p:nvSpPr>
        <p:spPr>
          <a:xfrm>
            <a:off x="583474" y="2556932"/>
            <a:ext cx="7985759" cy="3318936"/>
          </a:xfrm>
        </p:spPr>
        <p:txBody>
          <a:bodyPr anchor="ctr"/>
          <a:lstStyle/>
          <a:p>
            <a:pPr>
              <a:lnSpc>
                <a:spcPct val="125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Where is the meaning of life NOT found?</a:t>
            </a:r>
          </a:p>
          <a:p>
            <a:pPr>
              <a:lnSpc>
                <a:spcPct val="125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Where IS it found?</a:t>
            </a:r>
          </a:p>
          <a:p>
            <a:pPr>
              <a:lnSpc>
                <a:spcPct val="125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What are some things about “life under the sun” that can easily frustrate us?</a:t>
            </a:r>
          </a:p>
        </p:txBody>
      </p:sp>
    </p:spTree>
    <p:extLst>
      <p:ext uri="{BB962C8B-B14F-4D97-AF65-F5344CB8AC3E}">
        <p14:creationId xmlns:p14="http://schemas.microsoft.com/office/powerpoint/2010/main" val="291590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Questions to Answer</a:t>
            </a:r>
          </a:p>
        </p:txBody>
      </p:sp>
      <p:sp>
        <p:nvSpPr>
          <p:cNvPr id="3" name="Content Placeholder 2"/>
          <p:cNvSpPr>
            <a:spLocks noGrp="1"/>
          </p:cNvSpPr>
          <p:nvPr>
            <p:ph idx="1"/>
          </p:nvPr>
        </p:nvSpPr>
        <p:spPr>
          <a:xfrm>
            <a:off x="583474" y="2556932"/>
            <a:ext cx="7985759" cy="3318936"/>
          </a:xfrm>
        </p:spPr>
        <p:txBody>
          <a:bodyPr anchor="ctr"/>
          <a:lstStyle/>
          <a:p>
            <a:pPr>
              <a:lnSpc>
                <a:spcPct val="125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What perspective/outlook do we need to make sure these frustrations don’t get the best of us?</a:t>
            </a:r>
          </a:p>
          <a:p>
            <a:pPr>
              <a:lnSpc>
                <a:spcPct val="125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What perspective will enable us to always rejoice?</a:t>
            </a:r>
          </a:p>
          <a:p>
            <a:pPr>
              <a:lnSpc>
                <a:spcPct val="125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Limitations on what we can find out?</a:t>
            </a:r>
          </a:p>
        </p:txBody>
      </p:sp>
    </p:spTree>
    <p:extLst>
      <p:ext uri="{BB962C8B-B14F-4D97-AF65-F5344CB8AC3E}">
        <p14:creationId xmlns:p14="http://schemas.microsoft.com/office/powerpoint/2010/main" val="3969347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Speaking of frustrations…</a:t>
            </a:r>
          </a:p>
        </p:txBody>
      </p:sp>
      <p:sp>
        <p:nvSpPr>
          <p:cNvPr id="3" name="Content Placeholder 2"/>
          <p:cNvSpPr>
            <a:spLocks noGrp="1"/>
          </p:cNvSpPr>
          <p:nvPr>
            <p:ph idx="1"/>
          </p:nvPr>
        </p:nvSpPr>
        <p:spPr>
          <a:xfrm>
            <a:off x="592183" y="2556932"/>
            <a:ext cx="7985760" cy="3318936"/>
          </a:xfrm>
        </p:spPr>
        <p:txBody>
          <a:bodyPr anchor="ctr"/>
          <a:lstStyle/>
          <a:p>
            <a:pPr>
              <a:lnSpc>
                <a:spcPct val="120000"/>
              </a:lnSpc>
              <a:spcBef>
                <a:spcPts val="0"/>
              </a:spcBef>
              <a:spcAft>
                <a:spcPts val="18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We see a lot that’s out of line (“crooked”), and a lot that’s missing. 1:14-15.</a:t>
            </a:r>
          </a:p>
          <a:p>
            <a:pPr>
              <a:lnSpc>
                <a:spcPct val="120000"/>
              </a:lnSpc>
              <a:spcBef>
                <a:spcPts val="0"/>
              </a:spcBef>
              <a:spcAft>
                <a:spcPts val="18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Great wisdom? You still end up like the fool—dead and forgotten. 2:13-16.</a:t>
            </a:r>
          </a:p>
          <a:p>
            <a:pPr>
              <a:lnSpc>
                <a:spcPct val="120000"/>
              </a:lnSpc>
              <a:spcBef>
                <a:spcPts val="0"/>
              </a:spcBef>
              <a:spcAft>
                <a:spcPts val="18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Great wealth? You can’t take it with you, and your heirs may squander every bit of it. 2:18-20.</a:t>
            </a:r>
          </a:p>
        </p:txBody>
      </p:sp>
    </p:spTree>
    <p:extLst>
      <p:ext uri="{BB962C8B-B14F-4D97-AF65-F5344CB8AC3E}">
        <p14:creationId xmlns:p14="http://schemas.microsoft.com/office/powerpoint/2010/main" val="236344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Speaking of frustrations…</a:t>
            </a:r>
          </a:p>
        </p:txBody>
      </p:sp>
      <p:sp>
        <p:nvSpPr>
          <p:cNvPr id="3" name="Content Placeholder 2"/>
          <p:cNvSpPr>
            <a:spLocks noGrp="1"/>
          </p:cNvSpPr>
          <p:nvPr>
            <p:ph idx="1"/>
          </p:nvPr>
        </p:nvSpPr>
        <p:spPr>
          <a:xfrm>
            <a:off x="592183" y="2556932"/>
            <a:ext cx="7985760" cy="3318936"/>
          </a:xfrm>
        </p:spPr>
        <p:txBody>
          <a:bodyPr anchor="ctr"/>
          <a:lstStyle/>
          <a:p>
            <a:pPr>
              <a:lnSpc>
                <a:spcPct val="120000"/>
              </a:lnSpc>
              <a:spcBef>
                <a:spcPts val="0"/>
              </a:spcBef>
              <a:spcAft>
                <a:spcPts val="18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“Liberty and justice for all”? 3:16; 4:1; 10:5-7.</a:t>
            </a:r>
          </a:p>
          <a:p>
            <a:pPr>
              <a:lnSpc>
                <a:spcPct val="120000"/>
              </a:lnSpc>
              <a:spcBef>
                <a:spcPts val="0"/>
              </a:spcBef>
              <a:spcAft>
                <a:spcPts val="18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Work hard, skillfully. Think you’ll be appreciated? It’s likely you’ll be envied instead. 4:4.</a:t>
            </a:r>
          </a:p>
          <a:p>
            <a:pPr>
              <a:lnSpc>
                <a:spcPct val="120000"/>
              </a:lnSpc>
              <a:spcBef>
                <a:spcPts val="0"/>
              </a:spcBef>
              <a:spcAft>
                <a:spcPts val="18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Wicked people sometimes fare better than righteous people. 7:15; 8:14.</a:t>
            </a:r>
          </a:p>
        </p:txBody>
      </p:sp>
    </p:spTree>
    <p:extLst>
      <p:ext uri="{BB962C8B-B14F-4D97-AF65-F5344CB8AC3E}">
        <p14:creationId xmlns:p14="http://schemas.microsoft.com/office/powerpoint/2010/main" val="157542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Speaking of frustrations…</a:t>
            </a:r>
          </a:p>
        </p:txBody>
      </p:sp>
      <p:sp>
        <p:nvSpPr>
          <p:cNvPr id="3" name="Content Placeholder 2"/>
          <p:cNvSpPr>
            <a:spLocks noGrp="1"/>
          </p:cNvSpPr>
          <p:nvPr>
            <p:ph idx="1"/>
          </p:nvPr>
        </p:nvSpPr>
        <p:spPr>
          <a:xfrm>
            <a:off x="592183" y="2556932"/>
            <a:ext cx="7985760" cy="3318936"/>
          </a:xfrm>
        </p:spPr>
        <p:txBody>
          <a:bodyPr anchor="ctr"/>
          <a:lstStyle/>
          <a:p>
            <a:pPr>
              <a:lnSpc>
                <a:spcPct val="120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Outcomes are often unpredictable—life doesn’t always turn out the way we planned. 9:11-12.</a:t>
            </a:r>
          </a:p>
          <a:p>
            <a:pPr>
              <a:lnSpc>
                <a:spcPct val="120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Wisdom is not always appreciated. 9:13-18.</a:t>
            </a:r>
          </a:p>
          <a:p>
            <a:pPr>
              <a:lnSpc>
                <a:spcPct val="120000"/>
              </a:lnSpc>
              <a:spcBef>
                <a:spcPts val="0"/>
              </a:spcBef>
              <a:spcAft>
                <a:spcPts val="24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Old age can be very difficult to bear. 12:1-7.</a:t>
            </a:r>
          </a:p>
        </p:txBody>
      </p:sp>
    </p:spTree>
    <p:extLst>
      <p:ext uri="{BB962C8B-B14F-4D97-AF65-F5344CB8AC3E}">
        <p14:creationId xmlns:p14="http://schemas.microsoft.com/office/powerpoint/2010/main" val="290661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latin typeface="Lucida Sans Unicode" panose="020B0602030504020204" pitchFamily="34" charset="0"/>
                <a:cs typeface="Lucida Sans Unicode" panose="020B0602030504020204" pitchFamily="34" charset="0"/>
              </a:rPr>
              <a:t>“Better” Things—</a:t>
            </a:r>
            <a:br>
              <a:rPr lang="en-US" sz="3300" dirty="0">
                <a:latin typeface="Lucida Sans Unicode" panose="020B0602030504020204" pitchFamily="34" charset="0"/>
                <a:cs typeface="Lucida Sans Unicode" panose="020B0602030504020204" pitchFamily="34" charset="0"/>
              </a:rPr>
            </a:br>
            <a:r>
              <a:rPr lang="en-US" sz="3300" dirty="0">
                <a:latin typeface="Lucida Sans Unicode" panose="020B0602030504020204" pitchFamily="34" charset="0"/>
                <a:cs typeface="Lucida Sans Unicode" panose="020B0602030504020204" pitchFamily="34" charset="0"/>
              </a:rPr>
              <a:t>“Goads” and “Nails”</a:t>
            </a:r>
          </a:p>
        </p:txBody>
      </p:sp>
      <p:sp>
        <p:nvSpPr>
          <p:cNvPr id="3" name="Content Placeholder 2"/>
          <p:cNvSpPr>
            <a:spLocks noGrp="1"/>
          </p:cNvSpPr>
          <p:nvPr>
            <p:ph idx="1"/>
          </p:nvPr>
        </p:nvSpPr>
        <p:spPr>
          <a:xfrm>
            <a:off x="592183" y="2556932"/>
            <a:ext cx="7985760" cy="3318936"/>
          </a:xfrm>
        </p:spPr>
        <p:txBody>
          <a:bodyPr anchor="ctr"/>
          <a:lstStyle/>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a handful with quietness than both hands full, together with toil and grasping for the wind” (4:6).</a:t>
            </a:r>
          </a:p>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“Two are </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than one…” (4:9).</a:t>
            </a:r>
          </a:p>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a poor and wise youth than an old and foolish king who will be admonished no more” (4:13).</a:t>
            </a:r>
          </a:p>
        </p:txBody>
      </p:sp>
    </p:spTree>
    <p:extLst>
      <p:ext uri="{BB962C8B-B14F-4D97-AF65-F5344CB8AC3E}">
        <p14:creationId xmlns:p14="http://schemas.microsoft.com/office/powerpoint/2010/main" val="395154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latin typeface="Lucida Sans Unicode" panose="020B0602030504020204" pitchFamily="34" charset="0"/>
                <a:cs typeface="Lucida Sans Unicode" panose="020B0602030504020204" pitchFamily="34" charset="0"/>
              </a:rPr>
              <a:t>“Better” Things—</a:t>
            </a:r>
            <a:br>
              <a:rPr lang="en-US" sz="3300" dirty="0">
                <a:latin typeface="Lucida Sans Unicode" panose="020B0602030504020204" pitchFamily="34" charset="0"/>
                <a:cs typeface="Lucida Sans Unicode" panose="020B0602030504020204" pitchFamily="34" charset="0"/>
              </a:rPr>
            </a:br>
            <a:r>
              <a:rPr lang="en-US" sz="3300" dirty="0">
                <a:latin typeface="Lucida Sans Unicode" panose="020B0602030504020204" pitchFamily="34" charset="0"/>
                <a:cs typeface="Lucida Sans Unicode" panose="020B0602030504020204" pitchFamily="34" charset="0"/>
              </a:rPr>
              <a:t>“Goads” and “Nails”</a:t>
            </a:r>
          </a:p>
        </p:txBody>
      </p:sp>
      <p:sp>
        <p:nvSpPr>
          <p:cNvPr id="3" name="Content Placeholder 2"/>
          <p:cNvSpPr>
            <a:spLocks noGrp="1"/>
          </p:cNvSpPr>
          <p:nvPr>
            <p:ph idx="1"/>
          </p:nvPr>
        </p:nvSpPr>
        <p:spPr>
          <a:xfrm>
            <a:off x="592183" y="2556932"/>
            <a:ext cx="7985760" cy="3318936"/>
          </a:xfrm>
        </p:spPr>
        <p:txBody>
          <a:bodyPr anchor="ctr"/>
          <a:lstStyle/>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not to vow than to vow and not pay (5:5).</a:t>
            </a:r>
          </a:p>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is the sight of the eyes than the wandering of desire” (6:9).</a:t>
            </a:r>
          </a:p>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“A good name is </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than precious ointment, and the day of death than the day of birth” (7:1).</a:t>
            </a:r>
          </a:p>
        </p:txBody>
      </p:sp>
    </p:spTree>
    <p:extLst>
      <p:ext uri="{BB962C8B-B14F-4D97-AF65-F5344CB8AC3E}">
        <p14:creationId xmlns:p14="http://schemas.microsoft.com/office/powerpoint/2010/main" val="79213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latin typeface="Lucida Sans Unicode" panose="020B0602030504020204" pitchFamily="34" charset="0"/>
                <a:cs typeface="Lucida Sans Unicode" panose="020B0602030504020204" pitchFamily="34" charset="0"/>
              </a:rPr>
              <a:t>“Better” Things—</a:t>
            </a:r>
            <a:br>
              <a:rPr lang="en-US" sz="3300" dirty="0">
                <a:latin typeface="Lucida Sans Unicode" panose="020B0602030504020204" pitchFamily="34" charset="0"/>
                <a:cs typeface="Lucida Sans Unicode" panose="020B0602030504020204" pitchFamily="34" charset="0"/>
              </a:rPr>
            </a:br>
            <a:r>
              <a:rPr lang="en-US" sz="3300" dirty="0">
                <a:latin typeface="Lucida Sans Unicode" panose="020B0602030504020204" pitchFamily="34" charset="0"/>
                <a:cs typeface="Lucida Sans Unicode" panose="020B0602030504020204" pitchFamily="34" charset="0"/>
              </a:rPr>
              <a:t>“Goads” and “Nails”</a:t>
            </a:r>
          </a:p>
        </p:txBody>
      </p:sp>
      <p:sp>
        <p:nvSpPr>
          <p:cNvPr id="3" name="Content Placeholder 2"/>
          <p:cNvSpPr>
            <a:spLocks noGrp="1"/>
          </p:cNvSpPr>
          <p:nvPr>
            <p:ph idx="1"/>
          </p:nvPr>
        </p:nvSpPr>
        <p:spPr>
          <a:xfrm>
            <a:off x="592183" y="2556932"/>
            <a:ext cx="7985760" cy="3318936"/>
          </a:xfrm>
        </p:spPr>
        <p:txBody>
          <a:bodyPr anchor="ctr"/>
          <a:lstStyle/>
          <a:p>
            <a:pPr>
              <a:lnSpc>
                <a:spcPct val="125000"/>
              </a:lnSpc>
              <a:spcBef>
                <a:spcPts val="0"/>
              </a:spcBef>
              <a:spcAft>
                <a:spcPts val="21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to go to the house of mourning than to go to the house of feasting…” (7:2).</a:t>
            </a:r>
          </a:p>
          <a:p>
            <a:pPr>
              <a:lnSpc>
                <a:spcPct val="125000"/>
              </a:lnSpc>
              <a:spcBef>
                <a:spcPts val="0"/>
              </a:spcBef>
              <a:spcAft>
                <a:spcPts val="21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“Sorrow is </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than laughter, for by a sad countenance the heart is made better” (7:3).</a:t>
            </a:r>
          </a:p>
          <a:p>
            <a:pPr>
              <a:lnSpc>
                <a:spcPct val="125000"/>
              </a:lnSpc>
              <a:spcBef>
                <a:spcPts val="0"/>
              </a:spcBef>
              <a:spcAft>
                <a:spcPts val="21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“It is </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to hear the rebuke of the wise than to hear the song of fools” (7:5).</a:t>
            </a:r>
          </a:p>
        </p:txBody>
      </p:sp>
    </p:spTree>
    <p:extLst>
      <p:ext uri="{BB962C8B-B14F-4D97-AF65-F5344CB8AC3E}">
        <p14:creationId xmlns:p14="http://schemas.microsoft.com/office/powerpoint/2010/main" val="117770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00" dirty="0">
                <a:latin typeface="Lucida Sans Unicode" panose="020B0602030504020204" pitchFamily="34" charset="0"/>
                <a:cs typeface="Lucida Sans Unicode" panose="020B0602030504020204" pitchFamily="34" charset="0"/>
              </a:rPr>
              <a:t>“Better” Things—</a:t>
            </a:r>
            <a:br>
              <a:rPr lang="en-US" sz="3300" dirty="0">
                <a:latin typeface="Lucida Sans Unicode" panose="020B0602030504020204" pitchFamily="34" charset="0"/>
                <a:cs typeface="Lucida Sans Unicode" panose="020B0602030504020204" pitchFamily="34" charset="0"/>
              </a:rPr>
            </a:br>
            <a:r>
              <a:rPr lang="en-US" sz="3300" dirty="0">
                <a:latin typeface="Lucida Sans Unicode" panose="020B0602030504020204" pitchFamily="34" charset="0"/>
                <a:cs typeface="Lucida Sans Unicode" panose="020B0602030504020204" pitchFamily="34" charset="0"/>
              </a:rPr>
              <a:t>“Goads” and “Nails”</a:t>
            </a:r>
          </a:p>
        </p:txBody>
      </p:sp>
      <p:sp>
        <p:nvSpPr>
          <p:cNvPr id="3" name="Content Placeholder 2"/>
          <p:cNvSpPr>
            <a:spLocks noGrp="1"/>
          </p:cNvSpPr>
          <p:nvPr>
            <p:ph idx="1"/>
          </p:nvPr>
        </p:nvSpPr>
        <p:spPr>
          <a:xfrm>
            <a:off x="592183" y="2556932"/>
            <a:ext cx="7985760" cy="3318936"/>
          </a:xfrm>
        </p:spPr>
        <p:txBody>
          <a:bodyPr anchor="ctr"/>
          <a:lstStyle/>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“The end of a thing is </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than its beginning; the patient in spirit is better than the proud in spirit” (7:8).</a:t>
            </a:r>
          </a:p>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“Wisdom is </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than strength…” (9:16).</a:t>
            </a:r>
          </a:p>
          <a:p>
            <a:pPr>
              <a:lnSpc>
                <a:spcPct val="125000"/>
              </a:lnSpc>
              <a:spcBef>
                <a:spcPts val="0"/>
              </a:spcBef>
              <a:spcAft>
                <a:spcPts val="3000"/>
              </a:spcAft>
              <a:buClrTx/>
              <a:buSzPct val="100000"/>
              <a:buFont typeface="Arial" panose="020B0604020202020204" pitchFamily="34" charset="0"/>
              <a:buChar char="•"/>
            </a:pPr>
            <a:r>
              <a:rPr lang="en-US" sz="2200" dirty="0">
                <a:latin typeface="Lucida Sans Unicode" panose="020B0602030504020204" pitchFamily="34" charset="0"/>
                <a:cs typeface="Lucida Sans Unicode" panose="020B0602030504020204" pitchFamily="34" charset="0"/>
              </a:rPr>
              <a:t>“Wisdom is </a:t>
            </a:r>
            <a:r>
              <a:rPr lang="en-US" sz="2200" b="1" dirty="0">
                <a:latin typeface="Lucida Sans Unicode" panose="020B0602030504020204" pitchFamily="34" charset="0"/>
                <a:cs typeface="Lucida Sans Unicode" panose="020B0602030504020204" pitchFamily="34" charset="0"/>
              </a:rPr>
              <a:t>better</a:t>
            </a:r>
            <a:r>
              <a:rPr lang="en-US" sz="2200" dirty="0">
                <a:latin typeface="Lucida Sans Unicode" panose="020B0602030504020204" pitchFamily="34" charset="0"/>
                <a:cs typeface="Lucida Sans Unicode" panose="020B0602030504020204" pitchFamily="34" charset="0"/>
              </a:rPr>
              <a:t> than weapons of war…” (9:18).</a:t>
            </a:r>
          </a:p>
        </p:txBody>
      </p:sp>
    </p:spTree>
    <p:extLst>
      <p:ext uri="{BB962C8B-B14F-4D97-AF65-F5344CB8AC3E}">
        <p14:creationId xmlns:p14="http://schemas.microsoft.com/office/powerpoint/2010/main" val="96249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The Search</a:t>
            </a:r>
          </a:p>
        </p:txBody>
      </p:sp>
      <p:sp>
        <p:nvSpPr>
          <p:cNvPr id="3" name="Content Placeholder 2"/>
          <p:cNvSpPr>
            <a:spLocks noGrp="1"/>
          </p:cNvSpPr>
          <p:nvPr>
            <p:ph idx="1"/>
          </p:nvPr>
        </p:nvSpPr>
        <p:spPr>
          <a:xfrm>
            <a:off x="583474" y="2556932"/>
            <a:ext cx="7985759" cy="3318936"/>
          </a:xfrm>
        </p:spPr>
        <p:txBody>
          <a:bodyPr anchor="ctr"/>
          <a:lstStyle/>
          <a:p>
            <a:pPr>
              <a:lnSpc>
                <a:spcPct val="114000"/>
              </a:lnSpc>
              <a:spcBef>
                <a:spcPts val="0"/>
              </a:spcBef>
              <a:spcAft>
                <a:spcPts val="15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“I set my heart to </a:t>
            </a:r>
            <a:r>
              <a:rPr lang="en-US" sz="2400" b="1" dirty="0">
                <a:latin typeface="Lucida Sans Unicode" panose="020B0602030504020204" pitchFamily="34" charset="0"/>
                <a:cs typeface="Lucida Sans Unicode" panose="020B0602030504020204" pitchFamily="34" charset="0"/>
              </a:rPr>
              <a:t>seek</a:t>
            </a:r>
            <a:r>
              <a:rPr lang="en-US" sz="2400" dirty="0">
                <a:latin typeface="Lucida Sans Unicode" panose="020B0602030504020204" pitchFamily="34" charset="0"/>
                <a:cs typeface="Lucida Sans Unicode" panose="020B0602030504020204" pitchFamily="34" charset="0"/>
              </a:rPr>
              <a:t> and </a:t>
            </a:r>
            <a:r>
              <a:rPr lang="en-US" sz="2400" b="1" dirty="0">
                <a:latin typeface="Lucida Sans Unicode" panose="020B0602030504020204" pitchFamily="34" charset="0"/>
                <a:cs typeface="Lucida Sans Unicode" panose="020B0602030504020204" pitchFamily="34" charset="0"/>
              </a:rPr>
              <a:t>search out</a:t>
            </a:r>
            <a:r>
              <a:rPr lang="en-US" sz="2400" dirty="0">
                <a:latin typeface="Lucida Sans Unicode" panose="020B0602030504020204" pitchFamily="34" charset="0"/>
                <a:cs typeface="Lucida Sans Unicode" panose="020B0602030504020204" pitchFamily="34" charset="0"/>
              </a:rPr>
              <a:t>…” (1:13).</a:t>
            </a:r>
          </a:p>
          <a:p>
            <a:pPr>
              <a:lnSpc>
                <a:spcPct val="114000"/>
              </a:lnSpc>
              <a:spcBef>
                <a:spcPts val="0"/>
              </a:spcBef>
              <a:spcAft>
                <a:spcPts val="15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“I </a:t>
            </a:r>
            <a:r>
              <a:rPr lang="en-US" sz="2400" b="1" dirty="0">
                <a:latin typeface="Lucida Sans Unicode" panose="020B0602030504020204" pitchFamily="34" charset="0"/>
                <a:cs typeface="Lucida Sans Unicode" panose="020B0602030504020204" pitchFamily="34" charset="0"/>
              </a:rPr>
              <a:t>searched</a:t>
            </a:r>
            <a:r>
              <a:rPr lang="en-US" sz="2400" dirty="0">
                <a:latin typeface="Lucida Sans Unicode" panose="020B0602030504020204" pitchFamily="34" charset="0"/>
                <a:cs typeface="Lucida Sans Unicode" panose="020B0602030504020204" pitchFamily="34" charset="0"/>
              </a:rPr>
              <a:t> in my heart…” (2:3).</a:t>
            </a:r>
          </a:p>
          <a:p>
            <a:pPr>
              <a:lnSpc>
                <a:spcPct val="114000"/>
              </a:lnSpc>
              <a:spcBef>
                <a:spcPts val="0"/>
              </a:spcBef>
              <a:spcAft>
                <a:spcPts val="15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“I </a:t>
            </a:r>
            <a:r>
              <a:rPr lang="en-US" sz="2400" b="1" dirty="0">
                <a:latin typeface="Lucida Sans Unicode" panose="020B0602030504020204" pitchFamily="34" charset="0"/>
                <a:cs typeface="Lucida Sans Unicode" panose="020B0602030504020204" pitchFamily="34" charset="0"/>
              </a:rPr>
              <a:t>applied</a:t>
            </a:r>
            <a:r>
              <a:rPr lang="en-US" sz="2400" dirty="0">
                <a:latin typeface="Lucida Sans Unicode" panose="020B0602030504020204" pitchFamily="34" charset="0"/>
                <a:cs typeface="Lucida Sans Unicode" panose="020B0602030504020204" pitchFamily="34" charset="0"/>
              </a:rPr>
              <a:t> my heart to know, to </a:t>
            </a:r>
            <a:r>
              <a:rPr lang="en-US" sz="2400" b="1" dirty="0">
                <a:latin typeface="Lucida Sans Unicode" panose="020B0602030504020204" pitchFamily="34" charset="0"/>
                <a:cs typeface="Lucida Sans Unicode" panose="020B0602030504020204" pitchFamily="34" charset="0"/>
              </a:rPr>
              <a:t>search</a:t>
            </a:r>
            <a:r>
              <a:rPr lang="en-US" sz="2400" dirty="0">
                <a:latin typeface="Lucida Sans Unicode" panose="020B0602030504020204" pitchFamily="34" charset="0"/>
                <a:cs typeface="Lucida Sans Unicode" panose="020B0602030504020204" pitchFamily="34" charset="0"/>
              </a:rPr>
              <a:t> and </a:t>
            </a:r>
            <a:r>
              <a:rPr lang="en-US" sz="2400" b="1" dirty="0">
                <a:latin typeface="Lucida Sans Unicode" panose="020B0602030504020204" pitchFamily="34" charset="0"/>
                <a:cs typeface="Lucida Sans Unicode" panose="020B0602030504020204" pitchFamily="34" charset="0"/>
              </a:rPr>
              <a:t>seek</a:t>
            </a:r>
            <a:r>
              <a:rPr lang="en-US" sz="2400" dirty="0">
                <a:latin typeface="Lucida Sans Unicode" panose="020B0602030504020204" pitchFamily="34" charset="0"/>
                <a:cs typeface="Lucida Sans Unicode" panose="020B0602030504020204" pitchFamily="34" charset="0"/>
              </a:rPr>
              <a:t> </a:t>
            </a:r>
            <a:r>
              <a:rPr lang="en-US" sz="2400" b="1" dirty="0">
                <a:latin typeface="Lucida Sans Unicode" panose="020B0602030504020204" pitchFamily="34" charset="0"/>
                <a:cs typeface="Lucida Sans Unicode" panose="020B0602030504020204" pitchFamily="34" charset="0"/>
              </a:rPr>
              <a:t>out</a:t>
            </a:r>
            <a:r>
              <a:rPr lang="en-US" sz="2400" dirty="0">
                <a:latin typeface="Lucida Sans Unicode" panose="020B0602030504020204" pitchFamily="34" charset="0"/>
                <a:cs typeface="Lucida Sans Unicode" panose="020B0602030504020204" pitchFamily="34" charset="0"/>
              </a:rPr>
              <a:t> wisdom and the reason of things…” (7:25).</a:t>
            </a:r>
          </a:p>
          <a:p>
            <a:pPr>
              <a:lnSpc>
                <a:spcPct val="114000"/>
              </a:lnSpc>
              <a:spcBef>
                <a:spcPts val="0"/>
              </a:spcBef>
              <a:spcAft>
                <a:spcPts val="15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“When I </a:t>
            </a:r>
            <a:r>
              <a:rPr lang="en-US" sz="2400" b="1" dirty="0">
                <a:latin typeface="Lucida Sans Unicode" panose="020B0602030504020204" pitchFamily="34" charset="0"/>
                <a:cs typeface="Lucida Sans Unicode" panose="020B0602030504020204" pitchFamily="34" charset="0"/>
              </a:rPr>
              <a:t>applied my heart </a:t>
            </a:r>
            <a:r>
              <a:rPr lang="en-US" sz="2400" dirty="0">
                <a:latin typeface="Lucida Sans Unicode" panose="020B0602030504020204" pitchFamily="34" charset="0"/>
                <a:cs typeface="Lucida Sans Unicode" panose="020B0602030504020204" pitchFamily="34" charset="0"/>
              </a:rPr>
              <a:t>to know wisdom and to see the business that is done on earth…” (8:16).</a:t>
            </a:r>
          </a:p>
        </p:txBody>
      </p:sp>
    </p:spTree>
    <p:extLst>
      <p:ext uri="{BB962C8B-B14F-4D97-AF65-F5344CB8AC3E}">
        <p14:creationId xmlns:p14="http://schemas.microsoft.com/office/powerpoint/2010/main" val="292348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Author, Overview</a:t>
            </a:r>
          </a:p>
        </p:txBody>
      </p:sp>
      <p:sp>
        <p:nvSpPr>
          <p:cNvPr id="3" name="Content Placeholder 2"/>
          <p:cNvSpPr>
            <a:spLocks noGrp="1"/>
          </p:cNvSpPr>
          <p:nvPr>
            <p:ph idx="1"/>
          </p:nvPr>
        </p:nvSpPr>
        <p:spPr>
          <a:xfrm>
            <a:off x="583474" y="2556932"/>
            <a:ext cx="7985759" cy="3318936"/>
          </a:xfrm>
        </p:spPr>
        <p:txBody>
          <a:bodyPr anchor="ctr"/>
          <a:lstStyle/>
          <a:p>
            <a:pPr>
              <a:lnSpc>
                <a:spcPct val="114000"/>
              </a:lnSpc>
              <a:spcBef>
                <a:spcPts val="0"/>
              </a:spcBef>
              <a:spcAft>
                <a:spcPts val="12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“The words of the Preacher, the son of David, king in Jerusalem” (1:1). See also 1:12, 16; 2:9; 12:9.</a:t>
            </a:r>
          </a:p>
          <a:p>
            <a:pPr>
              <a:lnSpc>
                <a:spcPct val="114000"/>
              </a:lnSpc>
              <a:spcBef>
                <a:spcPts val="0"/>
              </a:spcBef>
              <a:spcAft>
                <a:spcPts val="12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This book records his own futile efforts to find ultimate meaning and purpose in this life (various forms of “vanity” appear 38 times). *1:2; 12:8.*</a:t>
            </a:r>
          </a:p>
          <a:p>
            <a:pPr>
              <a:lnSpc>
                <a:spcPct val="114000"/>
              </a:lnSpc>
              <a:spcBef>
                <a:spcPts val="0"/>
              </a:spcBef>
              <a:spcAft>
                <a:spcPts val="12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Nothing “under the sun” (29x) will ever fulfill the eternal longing God put in men’s hearts (3:11).</a:t>
            </a:r>
          </a:p>
        </p:txBody>
      </p:sp>
    </p:spTree>
    <p:extLst>
      <p:ext uri="{BB962C8B-B14F-4D97-AF65-F5344CB8AC3E}">
        <p14:creationId xmlns:p14="http://schemas.microsoft.com/office/powerpoint/2010/main" val="403177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Author, Overview</a:t>
            </a:r>
          </a:p>
        </p:txBody>
      </p:sp>
      <p:sp>
        <p:nvSpPr>
          <p:cNvPr id="3" name="Content Placeholder 2"/>
          <p:cNvSpPr>
            <a:spLocks noGrp="1"/>
          </p:cNvSpPr>
          <p:nvPr>
            <p:ph idx="1"/>
          </p:nvPr>
        </p:nvSpPr>
        <p:spPr>
          <a:xfrm>
            <a:off x="583474" y="2556932"/>
            <a:ext cx="7985759" cy="3318936"/>
          </a:xfrm>
        </p:spPr>
        <p:txBody>
          <a:bodyPr anchor="ctr"/>
          <a:lstStyle/>
          <a:p>
            <a:pPr>
              <a:lnSpc>
                <a:spcPct val="114000"/>
              </a:lnSpc>
              <a:spcBef>
                <a:spcPts val="0"/>
              </a:spcBef>
              <a:spcAft>
                <a:spcPts val="12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Solomon assumes the role of the Preacher, or one who calls together or addresses an assembly (Ecclesiastes is from the Greek word, </a:t>
            </a:r>
            <a:r>
              <a:rPr lang="en-US" sz="2400" dirty="0" err="1">
                <a:latin typeface="Lucida Sans Unicode" panose="020B0602030504020204" pitchFamily="34" charset="0"/>
                <a:cs typeface="Lucida Sans Unicode" panose="020B0602030504020204" pitchFamily="34" charset="0"/>
              </a:rPr>
              <a:t>ekklesia</a:t>
            </a:r>
            <a:r>
              <a:rPr lang="en-US" sz="2400" dirty="0">
                <a:latin typeface="Lucida Sans Unicode" panose="020B0602030504020204" pitchFamily="34" charset="0"/>
                <a:cs typeface="Lucida Sans Unicode" panose="020B0602030504020204" pitchFamily="34" charset="0"/>
              </a:rPr>
              <a:t>, which means assembly).</a:t>
            </a:r>
          </a:p>
          <a:p>
            <a:pPr>
              <a:lnSpc>
                <a:spcPct val="114000"/>
              </a:lnSpc>
              <a:spcBef>
                <a:spcPts val="0"/>
              </a:spcBef>
              <a:spcAft>
                <a:spcPts val="12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He wants those who come after him, especially the young (12:1), to hear what he has learned.</a:t>
            </a:r>
          </a:p>
          <a:p>
            <a:pPr>
              <a:lnSpc>
                <a:spcPct val="114000"/>
              </a:lnSpc>
              <a:spcBef>
                <a:spcPts val="0"/>
              </a:spcBef>
              <a:spcAft>
                <a:spcPts val="12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“Here is what I have found…” (7:27).</a:t>
            </a:r>
          </a:p>
        </p:txBody>
      </p:sp>
    </p:spTree>
    <p:extLst>
      <p:ext uri="{BB962C8B-B14F-4D97-AF65-F5344CB8AC3E}">
        <p14:creationId xmlns:p14="http://schemas.microsoft.com/office/powerpoint/2010/main" val="29058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A Few Words about “Wisdom”</a:t>
            </a:r>
          </a:p>
        </p:txBody>
      </p:sp>
      <p:sp>
        <p:nvSpPr>
          <p:cNvPr id="3" name="Content Placeholder 2"/>
          <p:cNvSpPr>
            <a:spLocks noGrp="1"/>
          </p:cNvSpPr>
          <p:nvPr>
            <p:ph idx="1"/>
          </p:nvPr>
        </p:nvSpPr>
        <p:spPr>
          <a:xfrm>
            <a:off x="583474" y="2556932"/>
            <a:ext cx="7985759" cy="3318936"/>
          </a:xfrm>
        </p:spPr>
        <p:txBody>
          <a:bodyPr anchor="ctr"/>
          <a:lstStyle/>
          <a:p>
            <a:pPr>
              <a:lnSpc>
                <a:spcPct val="114000"/>
              </a:lnSpc>
              <a:spcBef>
                <a:spcPts val="0"/>
              </a:spcBef>
              <a:spcAft>
                <a:spcPts val="18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Different usage than in Proverbs. Wisdom there had the fear of the Lord as its foundation; and it directed man in the ways of the Lord.</a:t>
            </a:r>
          </a:p>
          <a:p>
            <a:pPr>
              <a:lnSpc>
                <a:spcPct val="114000"/>
              </a:lnSpc>
              <a:spcBef>
                <a:spcPts val="0"/>
              </a:spcBef>
              <a:spcAft>
                <a:spcPts val="1800"/>
              </a:spcAft>
              <a:buClrTx/>
              <a:buSzPct val="100000"/>
              <a:buFont typeface="Arial" panose="020B0604020202020204" pitchFamily="34" charset="0"/>
              <a:buChar char="•"/>
            </a:pPr>
            <a:r>
              <a:rPr lang="en-US" sz="2400" dirty="0">
                <a:latin typeface="Lucida Sans Unicode" panose="020B0602030504020204" pitchFamily="34" charset="0"/>
                <a:cs typeface="Lucida Sans Unicode" panose="020B0602030504020204" pitchFamily="34" charset="0"/>
              </a:rPr>
              <a:t>In Ecclesiastes it refers more to the wisdom of the world—information gained from other sources besides the Lord. Wise man = well educated man.</a:t>
            </a:r>
          </a:p>
        </p:txBody>
      </p:sp>
    </p:spTree>
    <p:extLst>
      <p:ext uri="{BB962C8B-B14F-4D97-AF65-F5344CB8AC3E}">
        <p14:creationId xmlns:p14="http://schemas.microsoft.com/office/powerpoint/2010/main" val="202872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Source of These Words</a:t>
            </a:r>
          </a:p>
        </p:txBody>
      </p:sp>
      <p:sp>
        <p:nvSpPr>
          <p:cNvPr id="3" name="Content Placeholder 2"/>
          <p:cNvSpPr>
            <a:spLocks noGrp="1"/>
          </p:cNvSpPr>
          <p:nvPr>
            <p:ph idx="1"/>
          </p:nvPr>
        </p:nvSpPr>
        <p:spPr>
          <a:xfrm>
            <a:off x="583474" y="2556932"/>
            <a:ext cx="7985759" cy="3318936"/>
          </a:xfrm>
        </p:spPr>
        <p:txBody>
          <a:bodyPr anchor="ctr"/>
          <a:lstStyle/>
          <a:p>
            <a:pPr marR="0" algn="l" rtl="0">
              <a:lnSpc>
                <a:spcPct val="125000"/>
              </a:lnSpc>
              <a:spcBef>
                <a:spcPts val="0"/>
              </a:spcBef>
              <a:spcAft>
                <a:spcPts val="1500"/>
              </a:spcAft>
              <a:buClrTx/>
              <a:buSzPct val="100000"/>
            </a:pPr>
            <a:r>
              <a:rPr lang="en-US" sz="2400" dirty="0">
                <a:solidFill>
                  <a:schemeClr val="tx1"/>
                </a:solidFill>
                <a:latin typeface="Lucida Sans Unicode" panose="020B0602030504020204" pitchFamily="34" charset="0"/>
                <a:cs typeface="Lucida Sans Unicode" panose="020B0602030504020204" pitchFamily="34" charset="0"/>
              </a:rPr>
              <a:t>What Solomon writes is more than good advice.</a:t>
            </a:r>
            <a:endParaRPr lang="en-US" sz="2400" b="0" i="0" u="none" strike="noStrike" baseline="0" dirty="0">
              <a:solidFill>
                <a:schemeClr val="tx1"/>
              </a:solidFill>
              <a:latin typeface="Lucida Sans Unicode" panose="020B0602030504020204" pitchFamily="34" charset="0"/>
              <a:cs typeface="Lucida Sans Unicode" panose="020B0602030504020204" pitchFamily="34" charset="0"/>
            </a:endParaRPr>
          </a:p>
          <a:p>
            <a:pPr marR="0" algn="l" rtl="0">
              <a:lnSpc>
                <a:spcPct val="125000"/>
              </a:lnSpc>
              <a:spcBef>
                <a:spcPts val="0"/>
              </a:spcBef>
              <a:spcAft>
                <a:spcPts val="1500"/>
              </a:spcAft>
              <a:buClrTx/>
              <a:buSzPct val="100000"/>
            </a:pPr>
            <a:r>
              <a:rPr lang="en-US" sz="2400" b="0" i="0" u="none" strike="noStrike" baseline="0" dirty="0">
                <a:solidFill>
                  <a:schemeClr val="tx1"/>
                </a:solidFill>
                <a:latin typeface="Lucida Sans Unicode" panose="020B0602030504020204" pitchFamily="34" charset="0"/>
                <a:cs typeface="Lucida Sans Unicode" panose="020B0602030504020204" pitchFamily="34" charset="0"/>
              </a:rPr>
              <a:t>“The Preacher sought to find delightful words and to write </a:t>
            </a:r>
            <a:r>
              <a:rPr lang="en-US" sz="2400" b="1" i="0" u="none" strike="noStrike" baseline="0" dirty="0">
                <a:solidFill>
                  <a:schemeClr val="tx1"/>
                </a:solidFill>
                <a:latin typeface="Lucida Sans Unicode" panose="020B0602030504020204" pitchFamily="34" charset="0"/>
                <a:cs typeface="Lucida Sans Unicode" panose="020B0602030504020204" pitchFamily="34" charset="0"/>
              </a:rPr>
              <a:t>words of truth</a:t>
            </a:r>
            <a:r>
              <a:rPr lang="en-US" sz="2400" b="0" i="0" u="none" strike="noStrike" baseline="0" dirty="0">
                <a:solidFill>
                  <a:schemeClr val="tx1"/>
                </a:solidFill>
                <a:latin typeface="Lucida Sans Unicode" panose="020B0602030504020204" pitchFamily="34" charset="0"/>
                <a:cs typeface="Lucida Sans Unicode" panose="020B0602030504020204" pitchFamily="34" charset="0"/>
              </a:rPr>
              <a:t> correctly. The words of wise men are like goads, and masters of </a:t>
            </a:r>
            <a:r>
              <a:rPr lang="en-US" sz="2400" b="0" u="none" strike="noStrike" baseline="0" dirty="0">
                <a:solidFill>
                  <a:schemeClr val="tx1"/>
                </a:solidFill>
                <a:latin typeface="Lucida Sans Unicode" panose="020B0602030504020204" pitchFamily="34" charset="0"/>
                <a:cs typeface="Lucida Sans Unicode" panose="020B0602030504020204" pitchFamily="34" charset="0"/>
              </a:rPr>
              <a:t>these</a:t>
            </a:r>
            <a:r>
              <a:rPr lang="en-US" sz="2400" b="0" i="0" u="none" strike="noStrike" baseline="0" dirty="0">
                <a:solidFill>
                  <a:schemeClr val="tx1"/>
                </a:solidFill>
                <a:latin typeface="Lucida Sans Unicode" panose="020B0602030504020204" pitchFamily="34" charset="0"/>
                <a:cs typeface="Lucida Sans Unicode" panose="020B0602030504020204" pitchFamily="34" charset="0"/>
              </a:rPr>
              <a:t> collections are like well-driven nails; </a:t>
            </a:r>
            <a:r>
              <a:rPr lang="en-US" sz="2400" b="1" i="0" u="none" strike="noStrike" baseline="0" dirty="0">
                <a:solidFill>
                  <a:schemeClr val="tx1"/>
                </a:solidFill>
                <a:latin typeface="Lucida Sans Unicode" panose="020B0602030504020204" pitchFamily="34" charset="0"/>
                <a:cs typeface="Lucida Sans Unicode" panose="020B0602030504020204" pitchFamily="34" charset="0"/>
              </a:rPr>
              <a:t>they are given by one Shepherd</a:t>
            </a:r>
            <a:r>
              <a:rPr lang="en-US" sz="2400" b="0" i="0" u="none" strike="noStrike" baseline="0" dirty="0">
                <a:solidFill>
                  <a:schemeClr val="tx1"/>
                </a:solidFill>
                <a:latin typeface="Lucida Sans Unicode" panose="020B0602030504020204" pitchFamily="34" charset="0"/>
                <a:cs typeface="Lucida Sans Unicode" panose="020B0602030504020204" pitchFamily="34" charset="0"/>
              </a:rPr>
              <a:t>” (12:10-11, NAS).</a:t>
            </a:r>
          </a:p>
        </p:txBody>
      </p:sp>
    </p:spTree>
    <p:extLst>
      <p:ext uri="{BB962C8B-B14F-4D97-AF65-F5344CB8AC3E}">
        <p14:creationId xmlns:p14="http://schemas.microsoft.com/office/powerpoint/2010/main" val="39291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Summary</a:t>
            </a:r>
          </a:p>
        </p:txBody>
      </p:sp>
      <p:sp>
        <p:nvSpPr>
          <p:cNvPr id="3" name="Content Placeholder 2"/>
          <p:cNvSpPr>
            <a:spLocks noGrp="1"/>
          </p:cNvSpPr>
          <p:nvPr>
            <p:ph idx="1"/>
          </p:nvPr>
        </p:nvSpPr>
        <p:spPr>
          <a:xfrm>
            <a:off x="583474" y="2556932"/>
            <a:ext cx="7985759" cy="3318936"/>
          </a:xfrm>
        </p:spPr>
        <p:txBody>
          <a:bodyPr anchor="ctr"/>
          <a:lstStyle/>
          <a:p>
            <a:pPr>
              <a:lnSpc>
                <a:spcPct val="125000"/>
              </a:lnSpc>
              <a:spcBef>
                <a:spcPts val="0"/>
              </a:spcBef>
              <a:spcAft>
                <a:spcPts val="1800"/>
              </a:spcAft>
              <a:buClrTx/>
              <a:buSzPct val="100000"/>
              <a:buFont typeface="Arial" panose="020B0604020202020204" pitchFamily="34" charset="0"/>
              <a:buChar char="•"/>
            </a:pPr>
            <a:r>
              <a:rPr lang="en-US" sz="2300" dirty="0">
                <a:solidFill>
                  <a:schemeClr val="tx1"/>
                </a:solidFill>
                <a:effectLst/>
                <a:latin typeface="Lucida Sans Unicode" panose="020B0602030504020204" pitchFamily="34" charset="0"/>
                <a:ea typeface="Times New Roman" panose="02020603050405020304" pitchFamily="18" charset="0"/>
                <a:cs typeface="Lucida Sans Unicode" panose="020B0602030504020204" pitchFamily="34" charset="0"/>
              </a:rPr>
              <a:t>“The whole book is an argument that it is God who gives us the ability to enjoy life, and that apart from Him life is empty and meaningless.  All of life is therefore summed up in the responsibility to seek a relationship with God and to live life His way…The mistake men make about life is expecting more from it than there is” (Bob Waldron).</a:t>
            </a:r>
            <a:endParaRPr lang="en-US" sz="2300" dirty="0">
              <a:solidFill>
                <a:schemeClr val="tx1"/>
              </a:solidFill>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128759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Summary</a:t>
            </a:r>
          </a:p>
        </p:txBody>
      </p:sp>
      <p:sp>
        <p:nvSpPr>
          <p:cNvPr id="3" name="Content Placeholder 2"/>
          <p:cNvSpPr>
            <a:spLocks noGrp="1"/>
          </p:cNvSpPr>
          <p:nvPr>
            <p:ph idx="1"/>
          </p:nvPr>
        </p:nvSpPr>
        <p:spPr>
          <a:xfrm>
            <a:off x="583474" y="2556932"/>
            <a:ext cx="7985759" cy="3318936"/>
          </a:xfrm>
        </p:spPr>
        <p:txBody>
          <a:bodyPr anchor="ctr"/>
          <a:lstStyle/>
          <a:p>
            <a:pPr>
              <a:lnSpc>
                <a:spcPct val="125000"/>
              </a:lnSpc>
              <a:spcBef>
                <a:spcPts val="0"/>
              </a:spcBef>
              <a:spcAft>
                <a:spcPts val="1800"/>
              </a:spcAft>
              <a:buClrTx/>
              <a:buSzPct val="100000"/>
              <a:buFont typeface="Arial" panose="020B0604020202020204" pitchFamily="34" charset="0"/>
              <a:buChar char="•"/>
            </a:pPr>
            <a:r>
              <a:rPr lang="en-US" sz="2300" dirty="0">
                <a:effectLst/>
                <a:latin typeface="Lucida Sans Unicode" panose="020B0602030504020204" pitchFamily="34" charset="0"/>
                <a:ea typeface="Times New Roman" panose="02020603050405020304" pitchFamily="18" charset="0"/>
                <a:cs typeface="Lucida Sans Unicode" panose="020B0602030504020204" pitchFamily="34" charset="0"/>
              </a:rPr>
              <a:t>“In this great book Solomon teaches us </a:t>
            </a:r>
            <a:r>
              <a:rPr lang="en-US" sz="2300" b="1" dirty="0">
                <a:effectLst/>
                <a:latin typeface="Lucida Sans Unicode" panose="020B0602030504020204" pitchFamily="34" charset="0"/>
                <a:ea typeface="Times New Roman" panose="02020603050405020304" pitchFamily="18" charset="0"/>
                <a:cs typeface="Lucida Sans Unicode" panose="020B0602030504020204" pitchFamily="34" charset="0"/>
              </a:rPr>
              <a:t>two lessons</a:t>
            </a:r>
            <a:r>
              <a:rPr lang="en-US" sz="2300" dirty="0">
                <a:effectLst/>
                <a:latin typeface="Lucida Sans Unicode" panose="020B0602030504020204" pitchFamily="34" charset="0"/>
                <a:ea typeface="Times New Roman" panose="02020603050405020304" pitchFamily="18" charset="0"/>
                <a:cs typeface="Lucida Sans Unicode" panose="020B0602030504020204" pitchFamily="34" charset="0"/>
              </a:rPr>
              <a:t>. First, the critical importance of seeking ultimate meaning and fulfillment in the Creator rather than the creation. </a:t>
            </a:r>
            <a:r>
              <a:rPr lang="en-US" sz="2300" dirty="0">
                <a:latin typeface="Lucida Sans Unicode" panose="020B0602030504020204" pitchFamily="34" charset="0"/>
                <a:ea typeface="Times New Roman" panose="02020603050405020304" pitchFamily="18" charset="0"/>
                <a:cs typeface="Lucida Sans Unicode" panose="020B0602030504020204" pitchFamily="34" charset="0"/>
              </a:rPr>
              <a:t>[Rom. 1:24-25] </a:t>
            </a:r>
            <a:r>
              <a:rPr lang="en-US" sz="2300" dirty="0">
                <a:effectLst/>
                <a:latin typeface="Lucida Sans Unicode" panose="020B0602030504020204" pitchFamily="34" charset="0"/>
                <a:ea typeface="Times New Roman" panose="02020603050405020304" pitchFamily="18" charset="0"/>
                <a:cs typeface="Lucida Sans Unicode" panose="020B0602030504020204" pitchFamily="34" charset="0"/>
              </a:rPr>
              <a:t>And then, once having planted our feet firmly in eternity, to find joy in the gifts of God which, however temporary, do bless us in this world beneath the sun” (Paul </a:t>
            </a:r>
            <a:r>
              <a:rPr lang="en-US" sz="2300" dirty="0" err="1">
                <a:effectLst/>
                <a:latin typeface="Lucida Sans Unicode" panose="020B0602030504020204" pitchFamily="34" charset="0"/>
                <a:ea typeface="Times New Roman" panose="02020603050405020304" pitchFamily="18" charset="0"/>
                <a:cs typeface="Lucida Sans Unicode" panose="020B0602030504020204" pitchFamily="34" charset="0"/>
              </a:rPr>
              <a:t>Earnhart</a:t>
            </a:r>
            <a:r>
              <a:rPr lang="en-US" sz="2300" dirty="0">
                <a:effectLst/>
                <a:latin typeface="Lucida Sans Unicode" panose="020B0602030504020204" pitchFamily="34" charset="0"/>
                <a:ea typeface="Times New Roman" panose="02020603050405020304" pitchFamily="18" charset="0"/>
                <a:cs typeface="Lucida Sans Unicode" panose="020B0602030504020204" pitchFamily="34" charset="0"/>
              </a:rPr>
              <a:t>).</a:t>
            </a:r>
            <a:endParaRPr lang="en-US" sz="2300" dirty="0">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68201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Lucida Sans Unicode" panose="020B0602030504020204" pitchFamily="34" charset="0"/>
                <a:cs typeface="Lucida Sans Unicode" panose="020B0602030504020204" pitchFamily="34" charset="0"/>
              </a:rPr>
              <a:t>Summary</a:t>
            </a:r>
          </a:p>
        </p:txBody>
      </p:sp>
      <p:sp>
        <p:nvSpPr>
          <p:cNvPr id="3" name="Content Placeholder 2"/>
          <p:cNvSpPr>
            <a:spLocks noGrp="1"/>
          </p:cNvSpPr>
          <p:nvPr>
            <p:ph idx="1"/>
          </p:nvPr>
        </p:nvSpPr>
        <p:spPr>
          <a:xfrm>
            <a:off x="583474" y="2556932"/>
            <a:ext cx="7985759" cy="3318936"/>
          </a:xfrm>
        </p:spPr>
        <p:txBody>
          <a:bodyPr anchor="ctr"/>
          <a:lstStyle/>
          <a:p>
            <a:pPr>
              <a:lnSpc>
                <a:spcPct val="125000"/>
              </a:lnSpc>
              <a:spcBef>
                <a:spcPts val="0"/>
              </a:spcBef>
              <a:spcAft>
                <a:spcPts val="1800"/>
              </a:spcAft>
              <a:buClrTx/>
              <a:buSzPct val="100000"/>
              <a:buFont typeface="Arial" panose="020B0604020202020204" pitchFamily="34" charset="0"/>
              <a:buChar char="•"/>
            </a:pPr>
            <a:r>
              <a:rPr lang="en-US" sz="2300" dirty="0">
                <a:effectLst/>
                <a:latin typeface="Lucida Sans Unicode" panose="020B0602030504020204" pitchFamily="34" charset="0"/>
                <a:ea typeface="Times New Roman" panose="02020603050405020304" pitchFamily="18" charset="0"/>
                <a:cs typeface="Lucida Sans Unicode" panose="020B0602030504020204" pitchFamily="34" charset="0"/>
              </a:rPr>
              <a:t>“Skepticism and despair melt away when life is viewed 	as a daily gift from God” (Nelson NKJV, Introduction to Ecclesiastes).</a:t>
            </a:r>
          </a:p>
          <a:p>
            <a:pPr>
              <a:lnSpc>
                <a:spcPct val="125000"/>
              </a:lnSpc>
              <a:spcBef>
                <a:spcPts val="0"/>
              </a:spcBef>
              <a:spcAft>
                <a:spcPts val="1800"/>
              </a:spcAft>
              <a:buClrTx/>
              <a:buSzPct val="100000"/>
              <a:buFont typeface="Arial" panose="020B0604020202020204" pitchFamily="34" charset="0"/>
              <a:buChar char="•"/>
            </a:pPr>
            <a:r>
              <a:rPr lang="en-US" sz="2300" dirty="0">
                <a:latin typeface="Lucida Sans Unicode" panose="020B0602030504020204" pitchFamily="34" charset="0"/>
                <a:cs typeface="Lucida Sans Unicode" panose="020B0602030504020204" pitchFamily="34" charset="0"/>
              </a:rPr>
              <a:t>The difference God makes in the meaning of life: 2:24-26; 3:12-13, 17-18; 5:1-7, 18-20; 8:12-13, 15; 9:7-10; 11:5, 9-10; 12:1-7, 13-14.</a:t>
            </a:r>
          </a:p>
        </p:txBody>
      </p:sp>
    </p:spTree>
    <p:extLst>
      <p:ext uri="{BB962C8B-B14F-4D97-AF65-F5344CB8AC3E}">
        <p14:creationId xmlns:p14="http://schemas.microsoft.com/office/powerpoint/2010/main" val="170367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760F61B-4914-4187-8AF9-DCADA961DFA7}">
  <ds:schemaRefs>
    <ds:schemaRef ds:uri="http://schemas.microsoft.com/sharepoint/v3/contenttype/forms"/>
  </ds:schemaRefs>
</ds:datastoreItem>
</file>

<file path=customXml/itemProps2.xml><?xml version="1.0" encoding="utf-8"?>
<ds:datastoreItem xmlns:ds="http://schemas.openxmlformats.org/officeDocument/2006/customXml" ds:itemID="{15548711-126A-42FA-BDC3-C9691394C077}">
  <ds:schemaRefs>
    <ds:schemaRef ds:uri="http://schemas.microsoft.com/office/2006/metadata/properties"/>
    <ds:schemaRef ds:uri="http://schemas.microsoft.com/office/2006/documentManagement/types"/>
    <ds:schemaRef ds:uri="http://purl.org/dc/dcmitype/"/>
    <ds:schemaRef ds:uri="71af3243-3dd4-4a8d-8c0d-dd76da1f02a5"/>
    <ds:schemaRef ds:uri="http://www.w3.org/XML/1998/namespace"/>
    <ds:schemaRef ds:uri="http://purl.org/dc/terms/"/>
    <ds:schemaRef ds:uri="http://purl.org/dc/elements/1.1/"/>
    <ds:schemaRef ds:uri="http://schemas.microsoft.com/office/infopath/2007/PartnerControls"/>
    <ds:schemaRef ds:uri="http://schemas.openxmlformats.org/package/2006/metadata/core-properties"/>
    <ds:schemaRef ds:uri="16c05727-aa75-4e4a-9b5f-8a80a1165891"/>
  </ds:schemaRefs>
</ds:datastoreItem>
</file>

<file path=customXml/itemProps3.xml><?xml version="1.0" encoding="utf-8"?>
<ds:datastoreItem xmlns:ds="http://schemas.openxmlformats.org/officeDocument/2006/customXml" ds:itemID="{86892278-FDE0-40F8-A58D-8E29B6A538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Digital time capsule</Template>
  <TotalTime>1332</TotalTime>
  <Words>1142</Words>
  <Application>Microsoft Office PowerPoint</Application>
  <PresentationFormat>On-screen Show (4:3)</PresentationFormat>
  <Paragraphs>83</Paragraphs>
  <Slides>19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Lucida Handwriting</vt:lpstr>
      <vt:lpstr>Lucida Sans Unicode</vt:lpstr>
      <vt:lpstr>Rockwell</vt:lpstr>
      <vt:lpstr>Trebuchet MS</vt:lpstr>
      <vt:lpstr>Organic</vt:lpstr>
      <vt:lpstr>PowerPoint Presentation</vt:lpstr>
      <vt:lpstr>The Search</vt:lpstr>
      <vt:lpstr>Author, Overview</vt:lpstr>
      <vt:lpstr>Author, Overview</vt:lpstr>
      <vt:lpstr>A Few Words about “Wisdom”</vt:lpstr>
      <vt:lpstr>Source of These Words</vt:lpstr>
      <vt:lpstr>Summary</vt:lpstr>
      <vt:lpstr>Summary</vt:lpstr>
      <vt:lpstr>Summary</vt:lpstr>
      <vt:lpstr>Summary</vt:lpstr>
      <vt:lpstr>Questions to Answer</vt:lpstr>
      <vt:lpstr>Questions to Answer</vt:lpstr>
      <vt:lpstr>Speaking of frustrations…</vt:lpstr>
      <vt:lpstr>Speaking of frustrations…</vt:lpstr>
      <vt:lpstr>Speaking of frustrations…</vt:lpstr>
      <vt:lpstr>“Better” Things— “Goads” and “Nails”</vt:lpstr>
      <vt:lpstr>“Better” Things— “Goads” and “Nails”</vt:lpstr>
      <vt:lpstr>“Better” Things— “Goads” and “Nails”</vt:lpstr>
      <vt:lpstr>“Better” Things— “Goads” and “Nails”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Gibson</dc:creator>
  <cp:lastModifiedBy>William Gibson</cp:lastModifiedBy>
  <cp:revision>19</cp:revision>
  <cp:lastPrinted>2021-09-28T22:12:48Z</cp:lastPrinted>
  <dcterms:created xsi:type="dcterms:W3CDTF">2021-09-28T17:14:38Z</dcterms:created>
  <dcterms:modified xsi:type="dcterms:W3CDTF">2021-10-06T21:19:56Z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