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3" r:id="rId4"/>
    <p:sldId id="258" r:id="rId5"/>
    <p:sldId id="262" r:id="rId6"/>
    <p:sldId id="259" r:id="rId7"/>
    <p:sldId id="260" r:id="rId8"/>
    <p:sldId id="264" r:id="rId9"/>
    <p:sldId id="266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996633"/>
    <a:srgbClr val="008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2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96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30F00-314C-4842-91C7-799AB0FCEE31}" type="datetimeFigureOut">
              <a:rPr lang="en-US" smtClean="0"/>
              <a:t>2/5/22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17CD-E3EE-49CF-8293-096871CA29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224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30F00-314C-4842-91C7-799AB0FCEE31}" type="datetimeFigureOut">
              <a:rPr lang="en-US" smtClean="0"/>
              <a:t>2/5/22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17CD-E3EE-49CF-8293-096871CA29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157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30F00-314C-4842-91C7-799AB0FCEE31}" type="datetimeFigureOut">
              <a:rPr lang="en-US" smtClean="0"/>
              <a:t>2/5/22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17CD-E3EE-49CF-8293-096871CA29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957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30F00-314C-4842-91C7-799AB0FCEE31}" type="datetimeFigureOut">
              <a:rPr lang="en-US" smtClean="0"/>
              <a:t>2/5/22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17CD-E3EE-49CF-8293-096871CA29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432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30F00-314C-4842-91C7-799AB0FCEE31}" type="datetimeFigureOut">
              <a:rPr lang="en-US" smtClean="0"/>
              <a:t>2/5/22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17CD-E3EE-49CF-8293-096871CA29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630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30F00-314C-4842-91C7-799AB0FCEE31}" type="datetimeFigureOut">
              <a:rPr lang="en-US" smtClean="0"/>
              <a:t>2/5/22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17CD-E3EE-49CF-8293-096871CA29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712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30F00-314C-4842-91C7-799AB0FCEE31}" type="datetimeFigureOut">
              <a:rPr lang="en-US" smtClean="0"/>
              <a:t>2/5/22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17CD-E3EE-49CF-8293-096871CA29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228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30F00-314C-4842-91C7-799AB0FCEE31}" type="datetimeFigureOut">
              <a:rPr lang="en-US" smtClean="0"/>
              <a:t>2/5/22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17CD-E3EE-49CF-8293-096871CA29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066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30F00-314C-4842-91C7-799AB0FCEE31}" type="datetimeFigureOut">
              <a:rPr lang="en-US" smtClean="0"/>
              <a:t>2/5/22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17CD-E3EE-49CF-8293-096871CA29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372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30F00-314C-4842-91C7-799AB0FCEE31}" type="datetimeFigureOut">
              <a:rPr lang="en-US" smtClean="0"/>
              <a:t>2/5/22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17CD-E3EE-49CF-8293-096871CA29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632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30F00-314C-4842-91C7-799AB0FCEE31}" type="datetimeFigureOut">
              <a:rPr lang="en-US" smtClean="0"/>
              <a:t>2/5/22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17CD-E3EE-49CF-8293-096871CA29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658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30F00-314C-4842-91C7-799AB0FCEE31}" type="datetimeFigureOut">
              <a:rPr lang="en-US" smtClean="0"/>
              <a:t>2/5/22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217CD-E3EE-49CF-8293-096871CA29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852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30DC6-765E-4CD0-A7D1-CB9C59C872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62213"/>
            <a:ext cx="7772400" cy="1190184"/>
          </a:xfrm>
        </p:spPr>
        <p:txBody>
          <a:bodyPr>
            <a:normAutofit/>
          </a:bodyPr>
          <a:lstStyle/>
          <a:p>
            <a:r>
              <a:rPr lang="en-US" sz="72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Philippians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8B2422-5143-453F-BE5A-F575F1F63B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1991515"/>
            <a:ext cx="6858000" cy="1655762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3:1-21 ● Lesson 6</a:t>
            </a:r>
          </a:p>
        </p:txBody>
      </p:sp>
    </p:spTree>
    <p:extLst>
      <p:ext uri="{BB962C8B-B14F-4D97-AF65-F5344CB8AC3E}">
        <p14:creationId xmlns:p14="http://schemas.microsoft.com/office/powerpoint/2010/main" val="3193094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F1425BD-2DE4-44B0-AA1D-98AE80F0E420}"/>
              </a:ext>
            </a:extLst>
          </p:cNvPr>
          <p:cNvSpPr txBox="1"/>
          <p:nvPr/>
        </p:nvSpPr>
        <p:spPr>
          <a:xfrm>
            <a:off x="3510117" y="230075"/>
            <a:ext cx="53920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Philippians 3:17-30; 4:1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A562B9-43FF-47C8-A8CB-77BF46718088}"/>
              </a:ext>
            </a:extLst>
          </p:cNvPr>
          <p:cNvSpPr txBox="1"/>
          <p:nvPr/>
        </p:nvSpPr>
        <p:spPr>
          <a:xfrm>
            <a:off x="259572" y="902601"/>
            <a:ext cx="8353486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Our Citizenship – Q7 - 10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As a citizen of heaven…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Eagerly waiting (Looking for)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Death and resurrection (1:20-21)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Therefore… stand fast in the Lord (4:1)</a:t>
            </a:r>
          </a:p>
        </p:txBody>
      </p:sp>
    </p:spTree>
    <p:extLst>
      <p:ext uri="{BB962C8B-B14F-4D97-AF65-F5344CB8AC3E}">
        <p14:creationId xmlns:p14="http://schemas.microsoft.com/office/powerpoint/2010/main" val="2931834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F1425BD-2DE4-44B0-AA1D-98AE80F0E420}"/>
              </a:ext>
            </a:extLst>
          </p:cNvPr>
          <p:cNvSpPr txBox="1"/>
          <p:nvPr/>
        </p:nvSpPr>
        <p:spPr>
          <a:xfrm>
            <a:off x="4430416" y="230075"/>
            <a:ext cx="4471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Philippians 3:1-7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A562B9-43FF-47C8-A8CB-77BF46718088}"/>
              </a:ext>
            </a:extLst>
          </p:cNvPr>
          <p:cNvSpPr txBox="1"/>
          <p:nvPr/>
        </p:nvSpPr>
        <p:spPr>
          <a:xfrm>
            <a:off x="259572" y="902601"/>
            <a:ext cx="82237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Giving all for Christ – Q1 - 4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duty of Christians is to rejoice.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Coming back to this in v3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 trouble (ESV) for me to write (to repeat)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It’s a safeguard for you (NASB)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Beware of dogs, evil works, &amp; mutilation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Those who mandate circumcision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Those who mandate the old law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Those who add to or take away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We are the circumcision!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How could that be?</a:t>
            </a:r>
          </a:p>
        </p:txBody>
      </p:sp>
    </p:spTree>
    <p:extLst>
      <p:ext uri="{BB962C8B-B14F-4D97-AF65-F5344CB8AC3E}">
        <p14:creationId xmlns:p14="http://schemas.microsoft.com/office/powerpoint/2010/main" val="1901996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F1425BD-2DE4-44B0-AA1D-98AE80F0E420}"/>
              </a:ext>
            </a:extLst>
          </p:cNvPr>
          <p:cNvSpPr txBox="1"/>
          <p:nvPr/>
        </p:nvSpPr>
        <p:spPr>
          <a:xfrm>
            <a:off x="4430416" y="230075"/>
            <a:ext cx="4471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Philippians 3:1-7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A562B9-43FF-47C8-A8CB-77BF46718088}"/>
              </a:ext>
            </a:extLst>
          </p:cNvPr>
          <p:cNvSpPr txBox="1"/>
          <p:nvPr/>
        </p:nvSpPr>
        <p:spPr>
          <a:xfrm>
            <a:off x="259572" y="902601"/>
            <a:ext cx="82237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Giving all for Christ – Q1 - 4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We are the circumcision, who worship God in the Spirit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2">
                  <a:lumMod val="20000"/>
                  <a:lumOff val="8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Acts 7:51 "You stiff-necked and uncircumcised in heart and ears! You always resist the Holy Spirit; as your fathers did, so do you.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600" dirty="0">
              <a:solidFill>
                <a:schemeClr val="tx2">
                  <a:lumMod val="20000"/>
                  <a:lumOff val="8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Deuteronomy 10:16 Therefore circumcise the foreskin of your heart, and be stiff-necked no longer.</a:t>
            </a:r>
          </a:p>
        </p:txBody>
      </p:sp>
    </p:spTree>
    <p:extLst>
      <p:ext uri="{BB962C8B-B14F-4D97-AF65-F5344CB8AC3E}">
        <p14:creationId xmlns:p14="http://schemas.microsoft.com/office/powerpoint/2010/main" val="3318814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F1425BD-2DE4-44B0-AA1D-98AE80F0E420}"/>
              </a:ext>
            </a:extLst>
          </p:cNvPr>
          <p:cNvSpPr txBox="1"/>
          <p:nvPr/>
        </p:nvSpPr>
        <p:spPr>
          <a:xfrm>
            <a:off x="4430416" y="230075"/>
            <a:ext cx="4471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Philippians 3:1-7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A562B9-43FF-47C8-A8CB-77BF46718088}"/>
              </a:ext>
            </a:extLst>
          </p:cNvPr>
          <p:cNvSpPr txBox="1"/>
          <p:nvPr/>
        </p:nvSpPr>
        <p:spPr>
          <a:xfrm>
            <a:off x="259572" y="902601"/>
            <a:ext cx="82237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Giving all for Christ – Q1 - 4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We are the circumcision, who worship God in the Spirit</a:t>
            </a:r>
          </a:p>
          <a:p>
            <a:pPr lvl="1"/>
            <a:endParaRPr lang="en-US" sz="2800" dirty="0">
              <a:solidFill>
                <a:schemeClr val="tx2">
                  <a:lumMod val="20000"/>
                  <a:lumOff val="8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Colossians 2:11-12 In Him you were also circumcised with </a:t>
            </a:r>
            <a:r>
              <a:rPr lang="en-US" sz="2600" u="sng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circumcision made without hands</a:t>
            </a:r>
            <a:r>
              <a:rPr lang="en-US" sz="26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sz="2600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by</a:t>
            </a:r>
            <a:r>
              <a:rPr lang="en-US" sz="26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putting off the body of the sins of the flesh, </a:t>
            </a:r>
            <a:r>
              <a:rPr lang="en-US" sz="2600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by</a:t>
            </a:r>
            <a:r>
              <a:rPr lang="en-US" sz="26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the circumcision of Christ, </a:t>
            </a:r>
            <a:r>
              <a:rPr lang="en-US" sz="2600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buried with Him in baptism</a:t>
            </a:r>
            <a:r>
              <a:rPr lang="en-US" sz="26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in which you also were raised with Him through faith in the working of God, who raised Him from the dead.</a:t>
            </a:r>
          </a:p>
        </p:txBody>
      </p:sp>
    </p:spTree>
    <p:extLst>
      <p:ext uri="{BB962C8B-B14F-4D97-AF65-F5344CB8AC3E}">
        <p14:creationId xmlns:p14="http://schemas.microsoft.com/office/powerpoint/2010/main" val="4166028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F1425BD-2DE4-44B0-AA1D-98AE80F0E420}"/>
              </a:ext>
            </a:extLst>
          </p:cNvPr>
          <p:cNvSpPr txBox="1"/>
          <p:nvPr/>
        </p:nvSpPr>
        <p:spPr>
          <a:xfrm>
            <a:off x="4430416" y="230075"/>
            <a:ext cx="4471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Philippians 3:1-7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A562B9-43FF-47C8-A8CB-77BF46718088}"/>
              </a:ext>
            </a:extLst>
          </p:cNvPr>
          <p:cNvSpPr txBox="1"/>
          <p:nvPr/>
        </p:nvSpPr>
        <p:spPr>
          <a:xfrm>
            <a:off x="259572" y="902601"/>
            <a:ext cx="82237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Giving all for Christ – Q1 - 4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duty of Christians is to rejoice.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Why rejoice?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we have a Redeemer 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we have an Intercessor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we have a Propitiation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(a gift to calm God’s wrath)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we have a Savior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we have the hope of heaven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None of the above are of the flesh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Do the things of this life not matter?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To Paul’s credit (v4-6)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By comparison the things of the flesh are nothing. (v7-8)</a:t>
            </a:r>
          </a:p>
        </p:txBody>
      </p:sp>
    </p:spTree>
    <p:extLst>
      <p:ext uri="{BB962C8B-B14F-4D97-AF65-F5344CB8AC3E}">
        <p14:creationId xmlns:p14="http://schemas.microsoft.com/office/powerpoint/2010/main" val="1138947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F1425BD-2DE4-44B0-AA1D-98AE80F0E420}"/>
              </a:ext>
            </a:extLst>
          </p:cNvPr>
          <p:cNvSpPr txBox="1"/>
          <p:nvPr/>
        </p:nvSpPr>
        <p:spPr>
          <a:xfrm>
            <a:off x="4430416" y="230075"/>
            <a:ext cx="4471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Philippians 3:8-16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A562B9-43FF-47C8-A8CB-77BF46718088}"/>
              </a:ext>
            </a:extLst>
          </p:cNvPr>
          <p:cNvSpPr txBox="1"/>
          <p:nvPr/>
        </p:nvSpPr>
        <p:spPr>
          <a:xfrm>
            <a:off x="259571" y="902601"/>
            <a:ext cx="8471473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Pressing to a Goal – Q5 - 6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things of the world are given up for: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knowledge of Christ (8)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to gain Christ  (8)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to be found in Him, (9)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to know Him (10)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to know the power of His resurrection (10)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to know the fellowship of His sufferings (10)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to be conformed to His death, (10)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to attain the resurrection from the dead.  (11)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Paul doesn’t think he’s completed this list (12)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He presses on (striving – 1:27)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Be of the same mind, same rule, same goals</a:t>
            </a:r>
          </a:p>
        </p:txBody>
      </p:sp>
    </p:spTree>
    <p:extLst>
      <p:ext uri="{BB962C8B-B14F-4D97-AF65-F5344CB8AC3E}">
        <p14:creationId xmlns:p14="http://schemas.microsoft.com/office/powerpoint/2010/main" val="3624620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F1425BD-2DE4-44B0-AA1D-98AE80F0E420}"/>
              </a:ext>
            </a:extLst>
          </p:cNvPr>
          <p:cNvSpPr txBox="1"/>
          <p:nvPr/>
        </p:nvSpPr>
        <p:spPr>
          <a:xfrm>
            <a:off x="3510117" y="230075"/>
            <a:ext cx="53920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Philippians 3:17-30; 4:1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A562B9-43FF-47C8-A8CB-77BF46718088}"/>
              </a:ext>
            </a:extLst>
          </p:cNvPr>
          <p:cNvSpPr txBox="1"/>
          <p:nvPr/>
        </p:nvSpPr>
        <p:spPr>
          <a:xfrm>
            <a:off x="259572" y="902601"/>
            <a:ext cx="82237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Our Citizenship – Q7 - 10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Follow my example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Qualified as an Apostle to say this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As opposed to how some walk (live)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EEA22D-9D24-4C9F-9E85-A6F1CDEBE26A}"/>
              </a:ext>
            </a:extLst>
          </p:cNvPr>
          <p:cNvSpPr txBox="1"/>
          <p:nvPr/>
        </p:nvSpPr>
        <p:spPr>
          <a:xfrm>
            <a:off x="844345" y="3170022"/>
            <a:ext cx="745531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Phil 3:18 For many, of whom I have often told you and now tell you even with tears, walk as enemies of the cross of Christ. (ESV)</a:t>
            </a:r>
          </a:p>
        </p:txBody>
      </p:sp>
    </p:spTree>
    <p:extLst>
      <p:ext uri="{BB962C8B-B14F-4D97-AF65-F5344CB8AC3E}">
        <p14:creationId xmlns:p14="http://schemas.microsoft.com/office/powerpoint/2010/main" val="1791496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F1425BD-2DE4-44B0-AA1D-98AE80F0E420}"/>
              </a:ext>
            </a:extLst>
          </p:cNvPr>
          <p:cNvSpPr txBox="1"/>
          <p:nvPr/>
        </p:nvSpPr>
        <p:spPr>
          <a:xfrm>
            <a:off x="3510117" y="230075"/>
            <a:ext cx="53920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Philippians 3:17-30; 4:1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A562B9-43FF-47C8-A8CB-77BF46718088}"/>
              </a:ext>
            </a:extLst>
          </p:cNvPr>
          <p:cNvSpPr txBox="1"/>
          <p:nvPr/>
        </p:nvSpPr>
        <p:spPr>
          <a:xfrm>
            <a:off x="259572" y="902601"/>
            <a:ext cx="82237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Our Citizenship – Q7 - 10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Follow my example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Qualified as an Apostle to say this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As opposed to how some walk (live)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Enemies of the cross of Christ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Who? (3:2)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2">
                  <a:lumMod val="20000"/>
                  <a:lumOff val="8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Be careful who/how you honor anyone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Why will mankind will let you down?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Christ will not fail (Rom 9:33; 1 Pet 2:6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whoever believes on Him will not be put to shame. (disappoint)</a:t>
            </a:r>
          </a:p>
        </p:txBody>
      </p:sp>
    </p:spTree>
    <p:extLst>
      <p:ext uri="{BB962C8B-B14F-4D97-AF65-F5344CB8AC3E}">
        <p14:creationId xmlns:p14="http://schemas.microsoft.com/office/powerpoint/2010/main" val="4158467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F1425BD-2DE4-44B0-AA1D-98AE80F0E420}"/>
              </a:ext>
            </a:extLst>
          </p:cNvPr>
          <p:cNvSpPr txBox="1"/>
          <p:nvPr/>
        </p:nvSpPr>
        <p:spPr>
          <a:xfrm>
            <a:off x="3510117" y="230075"/>
            <a:ext cx="53920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Philippians 3:17-30; 4:1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A562B9-43FF-47C8-A8CB-77BF46718088}"/>
              </a:ext>
            </a:extLst>
          </p:cNvPr>
          <p:cNvSpPr txBox="1"/>
          <p:nvPr/>
        </p:nvSpPr>
        <p:spPr>
          <a:xfrm>
            <a:off x="259571" y="902601"/>
            <a:ext cx="8382983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Our Citizenship – Q7 - 10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Follow my example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Qualified as an Apostle to say this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As opposed to how some walk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Enemies of the cross of Christ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Who are these? (3:2)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Why not follow them? (v19)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Their end is destruction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Their god is their belly (self serving)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Their glory (dishonesty) is shameful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Things of the flesh are most important (3:7-8)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2">
                  <a:lumMod val="20000"/>
                  <a:lumOff val="8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422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2662</TotalTime>
  <Words>696</Words>
  <Application>Microsoft Office PowerPoint</Application>
  <PresentationFormat>On-screen Show (4:3)</PresentationFormat>
  <Paragraphs>90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Verdana</vt:lpstr>
      <vt:lpstr>Office Theme</vt:lpstr>
      <vt:lpstr>Philippians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Smith, Lamar</dc:creator>
  <cp:lastModifiedBy>Smith, Lamar</cp:lastModifiedBy>
  <cp:revision>40</cp:revision>
  <dcterms:created xsi:type="dcterms:W3CDTF">2021-12-29T15:31:56Z</dcterms:created>
  <dcterms:modified xsi:type="dcterms:W3CDTF">2022-02-06T12:36:27Z</dcterms:modified>
</cp:coreProperties>
</file>