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65" r:id="rId2"/>
    <p:sldId id="266" r:id="rId3"/>
    <p:sldId id="267" r:id="rId4"/>
    <p:sldId id="268" r:id="rId5"/>
    <p:sldId id="256" r:id="rId6"/>
    <p:sldId id="257" r:id="rId7"/>
    <p:sldId id="264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27C7E8-489A-4153-864E-16AA1D1A6CF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C978D4-8735-4AAD-863E-13ACECA34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71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929B-14D3-4D13-B0D3-985786CE8D12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64E0-5EE8-473B-8EAF-AD9DE4454F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929B-14D3-4D13-B0D3-985786CE8D12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64E0-5EE8-473B-8EAF-AD9DE4454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929B-14D3-4D13-B0D3-985786CE8D12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64E0-5EE8-473B-8EAF-AD9DE4454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929B-14D3-4D13-B0D3-985786CE8D12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64E0-5EE8-473B-8EAF-AD9DE4454F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929B-14D3-4D13-B0D3-985786CE8D12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64E0-5EE8-473B-8EAF-AD9DE4454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929B-14D3-4D13-B0D3-985786CE8D12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64E0-5EE8-473B-8EAF-AD9DE4454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929B-14D3-4D13-B0D3-985786CE8D12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64E0-5EE8-473B-8EAF-AD9DE4454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929B-14D3-4D13-B0D3-985786CE8D12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64E0-5EE8-473B-8EAF-AD9DE4454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929B-14D3-4D13-B0D3-985786CE8D12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64E0-5EE8-473B-8EAF-AD9DE4454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929B-14D3-4D13-B0D3-985786CE8D12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64E0-5EE8-473B-8EAF-AD9DE4454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929B-14D3-4D13-B0D3-985786CE8D12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64E0-5EE8-473B-8EAF-AD9DE4454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F6929B-14D3-4D13-B0D3-985786CE8D12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77F64E0-5EE8-473B-8EAF-AD9DE4454F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8C486-0613-4A7A-93BC-88D5837C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Broken and Contrite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0C305-C31F-4109-BAB7-AC4317A4DA2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A heart that hates sin, just like God does, a heart that understands both the nature and consequences of sin</a:t>
            </a:r>
            <a:r>
              <a:rPr lang="en-US" sz="24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6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is this “broken and contrite heart”?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heart crushed by sin, a heart shattered to pieces (Psalms 34:18).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Broken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from Heb. </a:t>
            </a:r>
            <a:r>
              <a:rPr lang="en-US" sz="24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shabar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--to burst or break (down, off, in pieces, up), crush, destroy.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Contrite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from Heb. </a:t>
            </a:r>
            <a:r>
              <a:rPr lang="en-US" sz="24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dakka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—crushed (literally, powder), think pulverized.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heart “in pieces” over sin sounds like this: Psalms 31:10; 38:4-8. </a:t>
            </a:r>
          </a:p>
        </p:txBody>
      </p:sp>
    </p:spTree>
    <p:extLst>
      <p:ext uri="{BB962C8B-B14F-4D97-AF65-F5344CB8AC3E}">
        <p14:creationId xmlns:p14="http://schemas.microsoft.com/office/powerpoint/2010/main" val="382771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is this “broken and contrite heart”?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heart that wants to be mended, that wants to feel joy again, that wants to be restored to God again.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Psalms 51:7-9, 12, 14-15.</a:t>
            </a:r>
          </a:p>
        </p:txBody>
      </p:sp>
    </p:spTree>
    <p:extLst>
      <p:ext uri="{BB962C8B-B14F-4D97-AF65-F5344CB8AC3E}">
        <p14:creationId xmlns:p14="http://schemas.microsoft.com/office/powerpoint/2010/main" val="123060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is this “broken and contrite heart”?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heart willing to repent, a heart that doesn’t want to break God’s heart again, a heart that wants to learn and do better.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godly sorrow produces repentance leading to salvation..” (2 Cor. 7:10).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Psalms 51:10, 12-13.</a:t>
            </a:r>
          </a:p>
        </p:txBody>
      </p:sp>
    </p:spTree>
    <p:extLst>
      <p:ext uri="{BB962C8B-B14F-4D97-AF65-F5344CB8AC3E}">
        <p14:creationId xmlns:p14="http://schemas.microsoft.com/office/powerpoint/2010/main" val="12997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You do not desire sacrifice, or else I would give it; You do not delight in burnt offering. The sacrifices of God are a broken spirit, a broken and contrite heart—these, O God, you will not despise” (Psalms 51:16-17).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Even under the new covenant, specific OUTWARD actions will be required, but these will be in vain unless we have a broken and contrite heart.</a:t>
            </a:r>
          </a:p>
        </p:txBody>
      </p:sp>
    </p:spTree>
    <p:extLst>
      <p:ext uri="{BB962C8B-B14F-4D97-AF65-F5344CB8AC3E}">
        <p14:creationId xmlns:p14="http://schemas.microsoft.com/office/powerpoint/2010/main" val="39409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8C486-0613-4A7A-93BC-88D5837C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Broken and Contrite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0C305-C31F-4109-BAB7-AC4317A4DA2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A heart crushed, or shattered to pieces by sin</a:t>
            </a:r>
            <a:r>
              <a:rPr lang="en-US" sz="24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40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8C486-0613-4A7A-93BC-88D5837C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Broken and Contrite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0C305-C31F-4109-BAB7-AC4317A4DA2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A heart, then, that wants to be mended, that wants to feel joy again, the joy that comes with forgiveness and restored fellowship to God</a:t>
            </a:r>
            <a:r>
              <a:rPr lang="en-US" sz="24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487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8C486-0613-4A7A-93BC-88D5837C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Broken and Contrite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0C305-C31F-4109-BAB7-AC4317A4DA2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A heart willing to repent, a heart that doesn’t want to break God’s heart again, a heart that desires to serve God more faithfully</a:t>
            </a:r>
            <a:r>
              <a:rPr lang="en-US" sz="2400" dirty="0">
                <a:effectLst/>
                <a:latin typeface="Lucida Sans Unicode" panose="020B0602030504020204" pitchFamily="34" charset="0"/>
                <a:ea typeface="Calibri" panose="020F0502020204030204" pitchFamily="34" charset="0"/>
                <a:cs typeface="Lucida Sans Unicode" panose="020B0602030504020204" pitchFamily="34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390816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Sometimes, the opposite is true: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is highly esteemed by </a:t>
            </a:r>
            <a:br>
              <a:rPr lang="en-US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is an abomination to men </a:t>
            </a:r>
            <a:br>
              <a:rPr lang="en-US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(or at least not very highly regarded).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572913"/>
          </a:xfrm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en-US" sz="28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“What is highly esteemed among men is an abomination to God” (Luke 16:15).</a:t>
            </a:r>
          </a:p>
        </p:txBody>
      </p:sp>
    </p:spTree>
    <p:extLst>
      <p:ext uri="{BB962C8B-B14F-4D97-AF65-F5344CB8AC3E}">
        <p14:creationId xmlns:p14="http://schemas.microsoft.com/office/powerpoint/2010/main" val="4421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 anchor="ctr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sacrifices of God are a broken spirit, </a:t>
            </a:r>
            <a:b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broken and contrite heart—these, O </a:t>
            </a:r>
            <a:b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God, you will not despise” (Psalms 51:17).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prime example:</a:t>
            </a:r>
          </a:p>
        </p:txBody>
      </p:sp>
    </p:spTree>
    <p:extLst>
      <p:ext uri="{BB962C8B-B14F-4D97-AF65-F5344CB8AC3E}">
        <p14:creationId xmlns:p14="http://schemas.microsoft.com/office/powerpoint/2010/main" val="66037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 anchor="ctr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Psalms 34:18; Isaiah 57:15; 66:1-2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28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value of a broken and contrite heart, in the eyes of God, is further seen in these passages…</a:t>
            </a:r>
          </a:p>
        </p:txBody>
      </p:sp>
    </p:spTree>
    <p:extLst>
      <p:ext uri="{BB962C8B-B14F-4D97-AF65-F5344CB8AC3E}">
        <p14:creationId xmlns:p14="http://schemas.microsoft.com/office/powerpoint/2010/main" val="268788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28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broken and contrite heart is not highly esteemed by men because…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Self-esteem has become the “end all, be all.”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the minds of some, guilt and shame should be avoided at all costs.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make too many excuses for sin, and put too many less offensive labels on it.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love the mantra, “Don’t judge me.”</a:t>
            </a:r>
          </a:p>
        </p:txBody>
      </p:sp>
    </p:spTree>
    <p:extLst>
      <p:ext uri="{BB962C8B-B14F-4D97-AF65-F5344CB8AC3E}">
        <p14:creationId xmlns:p14="http://schemas.microsoft.com/office/powerpoint/2010/main" val="211913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is this “broken and contrite heart”?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heart that hates sin, just like God does.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it understands both the nature and the consequences of sin.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David certainly understood both—the nature (Psalms 51:1-4) and the consequences (Psalms 32:4; 38:1-2).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heart, then, whose sorrow is directed toward God (2 Cor. 7:9-11).</a:t>
            </a:r>
          </a:p>
        </p:txBody>
      </p:sp>
    </p:spTree>
    <p:extLst>
      <p:ext uri="{BB962C8B-B14F-4D97-AF65-F5344CB8AC3E}">
        <p14:creationId xmlns:p14="http://schemas.microsoft.com/office/powerpoint/2010/main" val="95886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446</TotalTime>
  <Words>619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Lucida Sans Unicode</vt:lpstr>
      <vt:lpstr>Horizon</vt:lpstr>
      <vt:lpstr>A Broken and Contrite Heart</vt:lpstr>
      <vt:lpstr>A Broken and Contrite Heart</vt:lpstr>
      <vt:lpstr>A Broken and Contrite Heart</vt:lpstr>
      <vt:lpstr>A Broken and Contrite Heart</vt:lpstr>
      <vt:lpstr>“What is highly esteemed among men is an abomination to God” (Luke 16:15).</vt:lpstr>
      <vt:lpstr>A prime example:</vt:lpstr>
      <vt:lpstr>The value of a broken and contrite heart, in the eyes of God, is further seen in these passages…</vt:lpstr>
      <vt:lpstr>A broken and contrite heart is not highly esteemed by men because…</vt:lpstr>
      <vt:lpstr>What is this “broken and contrite heart”?</vt:lpstr>
      <vt:lpstr>What is this “broken and contrite heart”?</vt:lpstr>
      <vt:lpstr>What is this “broken and contrite heart”?</vt:lpstr>
      <vt:lpstr>What is this “broken and contrite heart”?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 is highly esteemed among men is an abomination to God” (Luke 16:15).</dc:title>
  <dc:creator>Bryan</dc:creator>
  <cp:lastModifiedBy>William Gibson</cp:lastModifiedBy>
  <cp:revision>28</cp:revision>
  <cp:lastPrinted>2015-03-27T17:01:14Z</cp:lastPrinted>
  <dcterms:created xsi:type="dcterms:W3CDTF">2015-03-26T16:24:16Z</dcterms:created>
  <dcterms:modified xsi:type="dcterms:W3CDTF">2021-12-17T21:37:33Z</dcterms:modified>
</cp:coreProperties>
</file>