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0"/>
  </p:handoutMasterIdLst>
  <p:sldIdLst>
    <p:sldId id="258" r:id="rId2"/>
    <p:sldId id="259" r:id="rId3"/>
    <p:sldId id="256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660"/>
  </p:normalViewPr>
  <p:slideViewPr>
    <p:cSldViewPr>
      <p:cViewPr varScale="1">
        <p:scale>
          <a:sx n="104" d="100"/>
          <a:sy n="104" d="100"/>
        </p:scale>
        <p:origin x="174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BF3992B-02B1-41C6-A312-9B380BC5D6AF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C8189BE-82EF-47C6-8506-79BEF213A7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955A-EDE5-4FF3-A454-CF676A8FFF3D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AB23B-9BF0-489E-A8C2-70A75979535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8804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955A-EDE5-4FF3-A454-CF676A8FFF3D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AB23B-9BF0-489E-A8C2-70A7597953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95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955A-EDE5-4FF3-A454-CF676A8FFF3D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AB23B-9BF0-489E-A8C2-70A7597953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30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955A-EDE5-4FF3-A454-CF676A8FFF3D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AB23B-9BF0-489E-A8C2-70A7597953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419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955A-EDE5-4FF3-A454-CF676A8FFF3D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AB23B-9BF0-489E-A8C2-70A75979535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51161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955A-EDE5-4FF3-A454-CF676A8FFF3D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AB23B-9BF0-489E-A8C2-70A7597953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775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955A-EDE5-4FF3-A454-CF676A8FFF3D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AB23B-9BF0-489E-A8C2-70A75979535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2739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955A-EDE5-4FF3-A454-CF676A8FFF3D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AB23B-9BF0-489E-A8C2-70A7597953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2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955A-EDE5-4FF3-A454-CF676A8FFF3D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AB23B-9BF0-489E-A8C2-70A7597953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483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955A-EDE5-4FF3-A454-CF676A8FFF3D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AB23B-9BF0-489E-A8C2-70A75979535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125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955A-EDE5-4FF3-A454-CF676A8FFF3D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AB23B-9BF0-489E-A8C2-70A7597953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201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B44955A-EDE5-4FF3-A454-CF676A8FFF3D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20AB23B-9BF0-489E-A8C2-70A7597953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03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78ECC-4EB1-4C78-B232-4B09DCD2B4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cap="none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Need a Lift?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584CCA-AA03-4728-BE20-332BA54F47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17526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Philippians 4:1-13 (and some others from this same epistle)</a:t>
            </a:r>
          </a:p>
        </p:txBody>
      </p:sp>
    </p:spTree>
    <p:extLst>
      <p:ext uri="{BB962C8B-B14F-4D97-AF65-F5344CB8AC3E}">
        <p14:creationId xmlns:p14="http://schemas.microsoft.com/office/powerpoint/2010/main" val="386022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Need A Lift?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2100"/>
              </a:spcAft>
              <a:buClrTx/>
              <a:buFont typeface="+mj-lt"/>
              <a:buAutoNum type="arabicPeriod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Rejoice in your brethren, your family in Christ </a:t>
            </a:r>
            <a:b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(vv. 1-3).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2100"/>
              </a:spcAft>
              <a:buClrTx/>
              <a:buFont typeface="+mj-lt"/>
              <a:buAutoNum type="arabicPeriod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Make a conscious effort to rejoice (vv. 4-5).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2100"/>
              </a:spcAft>
              <a:buClrTx/>
              <a:buFont typeface="+mj-lt"/>
              <a:buAutoNum type="arabicPeriod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Stop worrying so much and start praying (vv. 6-7).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2100"/>
              </a:spcAft>
              <a:buClrTx/>
              <a:buFont typeface="+mj-lt"/>
              <a:buAutoNum type="arabicPeriod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Get your mind on the right things (v. 8).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2100"/>
              </a:spcAft>
              <a:buClrTx/>
              <a:buFont typeface="+mj-lt"/>
              <a:buAutoNum type="arabicPeriod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Obey the Lord (v. 9).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2100"/>
              </a:spcAft>
              <a:buClrTx/>
              <a:buFont typeface="+mj-lt"/>
              <a:buAutoNum type="arabicPeriod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Learn to be content (vv. 10-13).</a:t>
            </a:r>
          </a:p>
        </p:txBody>
      </p:sp>
    </p:spTree>
    <p:extLst>
      <p:ext uri="{BB962C8B-B14F-4D97-AF65-F5344CB8AC3E}">
        <p14:creationId xmlns:p14="http://schemas.microsoft.com/office/powerpoint/2010/main" val="340741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Need a Lift?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  <a:buFont typeface="+mj-lt"/>
              <a:buAutoNum type="arabicPeriod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Rejoice in your brethren, your family in Christ </a:t>
            </a:r>
            <a:b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(vv. 1-3).</a:t>
            </a:r>
          </a:p>
          <a:p>
            <a:pPr marL="573088" lvl="1" indent="-182563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“My beloved and longed-for brethren” (4:1).</a:t>
            </a:r>
          </a:p>
          <a:p>
            <a:pPr marL="573088" lvl="1" indent="-182563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1:8</a:t>
            </a:r>
          </a:p>
          <a:p>
            <a:pPr marL="573088" lvl="1" indent="-182563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 in this alone—see 1:27; and “fellow workers” (4:3).</a:t>
            </a:r>
          </a:p>
          <a:p>
            <a:pPr marL="573088" lvl="1" indent="-182563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Even in the closing of this letter, he reminds them of the fellowship they have in the Lord—4:21-22.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Need a Lift?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  <a:buFont typeface="+mj-lt"/>
              <a:buAutoNum type="arabicPeriod" startAt="2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Make a conscious effort to rejoice (vv. 4-5).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“as sorrowful, yet always rejoicing” (2 Cor. 6:10).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Paul’s whereabouts—1:12-14.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some ways, Paul’s life was “harder” as a Christian.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Focus on blessings, not burdens, and give thanks (4:6).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fact, go ahead and give thanks for the burdens, too. They keep us humble, make us look harder at ourselves, make us long for eternal home.</a:t>
            </a:r>
          </a:p>
        </p:txBody>
      </p:sp>
    </p:spTree>
    <p:extLst>
      <p:ext uri="{BB962C8B-B14F-4D97-AF65-F5344CB8AC3E}">
        <p14:creationId xmlns:p14="http://schemas.microsoft.com/office/powerpoint/2010/main" val="136795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Need a Lift?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  <a:buFont typeface="+mj-lt"/>
              <a:buAutoNum type="arabicPeriod" startAt="3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Stop worrying so much and start praying (vv. 6-7).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Especially those things over which we have control.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4:6.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Paul most certainly understood the power of prayer—1:3-5, 9-11, 19).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one to whom we’re praying—4:19. Think about what we’ve been studying in Isaiah recently—how God is sovereign, how all things are under His control.</a:t>
            </a:r>
          </a:p>
        </p:txBody>
      </p:sp>
    </p:spTree>
    <p:extLst>
      <p:ext uri="{BB962C8B-B14F-4D97-AF65-F5344CB8AC3E}">
        <p14:creationId xmlns:p14="http://schemas.microsoft.com/office/powerpoint/2010/main" val="429254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Need a Lift?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  <a:buFont typeface="+mj-lt"/>
              <a:buAutoNum type="arabicPeriod" startAt="4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Get your mind on the right things (v. 8).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See if you don’t feel better right away.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Read verse 8.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Contrast to the mindset described in the previous chapter—3:18-19.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may not be spending enough time thinking about the things that matter the most.</a:t>
            </a:r>
          </a:p>
        </p:txBody>
      </p:sp>
    </p:spTree>
    <p:extLst>
      <p:ext uri="{BB962C8B-B14F-4D97-AF65-F5344CB8AC3E}">
        <p14:creationId xmlns:p14="http://schemas.microsoft.com/office/powerpoint/2010/main" val="122842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Need a Lift?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  <a:buFont typeface="+mj-lt"/>
              <a:buAutoNum type="arabicPeriod" startAt="5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Obey the Lord (v. 9).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Hard to be at peace when you don’t know the Lord is with you, but here’s how you can know…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Read 4:9.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2:12-13.</a:t>
            </a:r>
          </a:p>
        </p:txBody>
      </p:sp>
    </p:spTree>
    <p:extLst>
      <p:ext uri="{BB962C8B-B14F-4D97-AF65-F5344CB8AC3E}">
        <p14:creationId xmlns:p14="http://schemas.microsoft.com/office/powerpoint/2010/main" val="3347585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Need a Lift?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  <a:buFont typeface="+mj-lt"/>
              <a:buAutoNum type="arabicPeriod" startAt="6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Learn to be content (vv. 10-13).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Read vv. 11-13.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 learning this can lead us to overspend, to create a mountain of debt (spending to fill some kind of hole).</a:t>
            </a:r>
          </a:p>
        </p:txBody>
      </p:sp>
    </p:spTree>
    <p:extLst>
      <p:ext uri="{BB962C8B-B14F-4D97-AF65-F5344CB8AC3E}">
        <p14:creationId xmlns:p14="http://schemas.microsoft.com/office/powerpoint/2010/main" val="266107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FEC19BC-403C-4A50-B64E-D23440F0CBED}" vid="{040AAF31-1C43-48C4-9172-D379A72063D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495</TotalTime>
  <Words>460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Lucida Sans Unicode</vt:lpstr>
      <vt:lpstr>Theme1</vt:lpstr>
      <vt:lpstr>Need a Lift?</vt:lpstr>
      <vt:lpstr>Need A Lift?</vt:lpstr>
      <vt:lpstr>Need a Lift?</vt:lpstr>
      <vt:lpstr>Need a Lift?</vt:lpstr>
      <vt:lpstr>Need a Lift?</vt:lpstr>
      <vt:lpstr>Need a Lift?</vt:lpstr>
      <vt:lpstr>Need a Lift?</vt:lpstr>
      <vt:lpstr>Need a Lift?</vt:lpstr>
    </vt:vector>
  </TitlesOfParts>
  <Company>Prattmont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Lift Your Spirits—Philippians 4</dc:title>
  <dc:creator>Bryan Gibson</dc:creator>
  <cp:lastModifiedBy>William Gibson</cp:lastModifiedBy>
  <cp:revision>10</cp:revision>
  <cp:lastPrinted>2022-03-12T18:15:30Z</cp:lastPrinted>
  <dcterms:created xsi:type="dcterms:W3CDTF">2006-05-28T22:36:47Z</dcterms:created>
  <dcterms:modified xsi:type="dcterms:W3CDTF">2022-03-12T18:16:57Z</dcterms:modified>
</cp:coreProperties>
</file>