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19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2" y="997974"/>
            <a:ext cx="1761782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997973"/>
            <a:ext cx="630309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8" y="1709739"/>
            <a:ext cx="7974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4589464"/>
            <a:ext cx="7974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127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38" y="2128684"/>
            <a:ext cx="3978313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28684"/>
            <a:ext cx="3914775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4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76"/>
            <a:ext cx="3961644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4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0" y="781665"/>
            <a:ext cx="30701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4" y="2315498"/>
            <a:ext cx="30701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7" y="1066801"/>
            <a:ext cx="3077573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7" y="2552700"/>
            <a:ext cx="3077573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7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7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6" y="6356351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38" y="6356351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59" y="6356351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672" userDrawn="1">
          <p15:clr>
            <a:srgbClr val="F26B43"/>
          </p15:clr>
        </p15:guide>
        <p15:guide id="4" orient="horz" pos="912" userDrawn="1">
          <p15:clr>
            <a:srgbClr val="F26B43"/>
          </p15:clr>
        </p15:guide>
        <p15:guide id="5" pos="5382" userDrawn="1">
          <p15:clr>
            <a:srgbClr val="F26B43"/>
          </p15:clr>
        </p15:guide>
        <p15:guide id="6" pos="378" userDrawn="1">
          <p15:clr>
            <a:srgbClr val="F26B43"/>
          </p15:clr>
        </p15:guide>
        <p15:guide id="7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6B63-A311-4152-8D4B-AED470023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909" y="1691009"/>
            <a:ext cx="7492181" cy="3598606"/>
          </a:xfrm>
        </p:spPr>
        <p:txBody>
          <a:bodyPr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to Study</a:t>
            </a:r>
            <a:b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Parables of Jesus</a:t>
            </a:r>
          </a:p>
        </p:txBody>
      </p:sp>
    </p:spTree>
    <p:extLst>
      <p:ext uri="{BB962C8B-B14F-4D97-AF65-F5344CB8AC3E}">
        <p14:creationId xmlns:p14="http://schemas.microsoft.com/office/powerpoint/2010/main" val="286692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F008-0211-4E8E-951D-3592CCA1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835010"/>
            <a:ext cx="7943035" cy="950247"/>
          </a:xfrm>
        </p:spPr>
        <p:txBody>
          <a:bodyPr anchor="ctr"/>
          <a:lstStyle/>
          <a:p>
            <a:r>
              <a:rPr lang="en-US" cap="none" dirty="0"/>
              <a:t>Rule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DD11-412F-4350-853E-D6D2864E2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933303"/>
            <a:ext cx="8018449" cy="4197531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Understand the occasion that produces a parable (question, controversy, an event, etc.).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Good Samaritan (Lk. 10:30-37). It was in response to a lawyer’s question: “And who is my neighbor?” (Luke 10:29).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Three parables about lost things in Luke 15. In response to criticism directed against Jesus: “This man receives sinners and eats with them” (Lk. 15:2).</a:t>
            </a:r>
          </a:p>
        </p:txBody>
      </p:sp>
    </p:spTree>
    <p:extLst>
      <p:ext uri="{BB962C8B-B14F-4D97-AF65-F5344CB8AC3E}">
        <p14:creationId xmlns:p14="http://schemas.microsoft.com/office/powerpoint/2010/main" val="287779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F008-0211-4E8E-951D-3592CCA1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835010"/>
            <a:ext cx="7943035" cy="950247"/>
          </a:xfrm>
        </p:spPr>
        <p:txBody>
          <a:bodyPr anchor="ctr"/>
          <a:lstStyle/>
          <a:p>
            <a:r>
              <a:rPr lang="en-US" cap="none" dirty="0"/>
              <a:t>Rule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DD11-412F-4350-853E-D6D2864E2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933303"/>
            <a:ext cx="8018449" cy="4197531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for the main point the parable is intended to teach.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Parable of the Hidden Treasure, and the Pearl of Great Price (Matthew 13:44-46).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Secondary lessons can often be derived from a parable, but let’s be careful, and let’s make sure we always look for the main point first (and rule #1 will help with that).</a:t>
            </a:r>
          </a:p>
        </p:txBody>
      </p:sp>
    </p:spTree>
    <p:extLst>
      <p:ext uri="{BB962C8B-B14F-4D97-AF65-F5344CB8AC3E}">
        <p14:creationId xmlns:p14="http://schemas.microsoft.com/office/powerpoint/2010/main" val="232305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F008-0211-4E8E-951D-3592CCA1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835010"/>
            <a:ext cx="7943035" cy="950247"/>
          </a:xfrm>
        </p:spPr>
        <p:txBody>
          <a:bodyPr anchor="ctr"/>
          <a:lstStyle/>
          <a:p>
            <a:r>
              <a:rPr lang="en-US" cap="none" dirty="0"/>
              <a:t>Rule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DD11-412F-4350-853E-D6D2864E2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933303"/>
            <a:ext cx="8226637" cy="4197531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try to make every detail of a parable something of great significance; don’t try to make every detail represent something or someone.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Augustine’s “interpretation” of Good Samaritan.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Parable of the Prodigal Son (Luke 15:11-32). The fatted calf, the music and dancing, the gold ring, the shoes and robe?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Simply expressions of joy (it’s how THEY celebrated).</a:t>
            </a:r>
          </a:p>
        </p:txBody>
      </p:sp>
    </p:spTree>
    <p:extLst>
      <p:ext uri="{BB962C8B-B14F-4D97-AF65-F5344CB8AC3E}">
        <p14:creationId xmlns:p14="http://schemas.microsoft.com/office/powerpoint/2010/main" val="24048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F008-0211-4E8E-951D-3592CCA1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835010"/>
            <a:ext cx="7943035" cy="950247"/>
          </a:xfrm>
        </p:spPr>
        <p:txBody>
          <a:bodyPr anchor="ctr"/>
          <a:lstStyle/>
          <a:p>
            <a:r>
              <a:rPr lang="en-US" cap="none" dirty="0"/>
              <a:t>Rule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DD11-412F-4350-853E-D6D2864E2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933303"/>
            <a:ext cx="8226637" cy="4197531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try to establish a doctrinal position solely by a parable.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Much is made clearer by these parables, but they must be understood in the light of clear teachings of Scripture, not in contradiction to them.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For example, some of the parables of judgment (Matthew 24-25; Luke 19).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kingdom of heaven is like…”, indicating that a certain facet of it is about to be illustrated.</a:t>
            </a:r>
          </a:p>
        </p:txBody>
      </p:sp>
    </p:spTree>
    <p:extLst>
      <p:ext uri="{BB962C8B-B14F-4D97-AF65-F5344CB8AC3E}">
        <p14:creationId xmlns:p14="http://schemas.microsoft.com/office/powerpoint/2010/main" val="52460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F008-0211-4E8E-951D-3592CCA1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835010"/>
            <a:ext cx="7943035" cy="950247"/>
          </a:xfrm>
        </p:spPr>
        <p:txBody>
          <a:bodyPr anchor="ctr"/>
          <a:lstStyle/>
          <a:p>
            <a:r>
              <a:rPr lang="en-US" cap="none" dirty="0"/>
              <a:t>Rule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DD11-412F-4350-853E-D6D2864E2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77" y="1933303"/>
            <a:ext cx="8226637" cy="4197531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 personal application of each parable.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“Did I meet myself in this parable?” “What is my Lord saying to ME?”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Jesus first began teaching in parables, he would follow up a parable with this admonition: “He who has ears to hear, let him hear!” (Mark 4:9, 23).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a good sign if we don’t get the message!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(Matthew 13:11-17).</a:t>
            </a:r>
          </a:p>
        </p:txBody>
      </p:sp>
    </p:spTree>
    <p:extLst>
      <p:ext uri="{BB962C8B-B14F-4D97-AF65-F5344CB8AC3E}">
        <p14:creationId xmlns:p14="http://schemas.microsoft.com/office/powerpoint/2010/main" val="9318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Chronicle</Template>
  <TotalTime>159</TotalTime>
  <Words>388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Calisto MT</vt:lpstr>
      <vt:lpstr>Lucida Sans Unicode</vt:lpstr>
      <vt:lpstr>Univers Condensed</vt:lpstr>
      <vt:lpstr>ChronicleVTI</vt:lpstr>
      <vt:lpstr>How to Study the Parables of Jesus</vt:lpstr>
      <vt:lpstr>Rule #1</vt:lpstr>
      <vt:lpstr>Rule #2</vt:lpstr>
      <vt:lpstr>Rule #3</vt:lpstr>
      <vt:lpstr>Rule #4</vt:lpstr>
      <vt:lpstr>Rule #5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the Parables of Jesus</dc:title>
  <dc:creator>William Gibson</dc:creator>
  <cp:lastModifiedBy>William Gibson</cp:lastModifiedBy>
  <cp:revision>2</cp:revision>
  <dcterms:created xsi:type="dcterms:W3CDTF">2022-01-14T19:21:44Z</dcterms:created>
  <dcterms:modified xsi:type="dcterms:W3CDTF">2022-01-14T22:00:51Z</dcterms:modified>
</cp:coreProperties>
</file>