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104" d="100"/>
          <a:sy n="104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3171" tIns="46587" rIns="93171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1" cy="464820"/>
          </a:xfrm>
          <a:prstGeom prst="rect">
            <a:avLst/>
          </a:prstGeom>
        </p:spPr>
        <p:txBody>
          <a:bodyPr vert="horz" lIns="93171" tIns="46587" rIns="93171" bIns="46587" rtlCol="0"/>
          <a:lstStyle>
            <a:lvl1pPr algn="r">
              <a:defRPr sz="1200"/>
            </a:lvl1pPr>
          </a:lstStyle>
          <a:p>
            <a:fld id="{FFE8C6DD-EF40-444B-AF56-197EE5F975B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1" cy="464820"/>
          </a:xfrm>
          <a:prstGeom prst="rect">
            <a:avLst/>
          </a:prstGeom>
        </p:spPr>
        <p:txBody>
          <a:bodyPr vert="horz" lIns="93171" tIns="46587" rIns="93171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1" cy="464820"/>
          </a:xfrm>
          <a:prstGeom prst="rect">
            <a:avLst/>
          </a:prstGeom>
        </p:spPr>
        <p:txBody>
          <a:bodyPr vert="horz" lIns="93171" tIns="46587" rIns="93171" bIns="46587" rtlCol="0" anchor="b"/>
          <a:lstStyle>
            <a:lvl1pPr algn="r">
              <a:defRPr sz="1200"/>
            </a:lvl1pPr>
          </a:lstStyle>
          <a:p>
            <a:fld id="{BAFF1D16-BC09-4CBF-A962-F074D7C55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7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8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2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5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87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59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2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0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5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18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65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DE94C-59F3-4BB7-9AA2-4C1FC4B5C9A1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9564DAF-8123-422F-9B7C-053E211A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7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802299"/>
            <a:ext cx="6019799" cy="2541431"/>
          </a:xfrm>
        </p:spPr>
        <p:txBody>
          <a:bodyPr anchor="b">
            <a:normAutofit/>
          </a:bodyPr>
          <a:lstStyle/>
          <a:p>
            <a:pPr algn="l"/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“Love…endures all things”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13:7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4520"/>
            <a:ext cx="8229600" cy="1049235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Translations, Paraphrases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733"/>
            <a:ext cx="8229600" cy="3927867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“Always perseveres” (NIV).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“Always continues strong” (Everyday Bible).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“Gives us power to endure in anything” (Williams).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“Remains steadfast to the end” (Bruce).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Doesn’t give up; doesn’t quit; keeps on loving.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804520"/>
            <a:ext cx="7772398" cy="1049235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733"/>
            <a:ext cx="8229600" cy="3851667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McGarvey: The Greek word “is a military term, and means to sustain an assault…refers to ill-treatment, violence and persecution, and other grievances that may provoke resistance, strife, etc.”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Ill treatment may come from the world, from our own brethren, even from family members.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Barnes: “Bears up under, sustains, does not complain.”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4520"/>
            <a:ext cx="7772399" cy="10492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733"/>
            <a:ext cx="8229600" cy="3927867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was mocked daily; his life was threatened; he was put in stocks and imprisoned; he was let down with ropes into a pit of mud, etc.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enabled him to endure? Jer. 20:7-11; 8:18-9:1.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4520"/>
            <a:ext cx="7772399" cy="10492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733"/>
            <a:ext cx="8305800" cy="3927867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Snapshot of daily life: Luke 11:53-54. Add to this the sufferings surrounding his crucifixion.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12:1-3; 1 Peter 2:18-25.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endured, because He loves His Father (John 14:31), and because He loves me (Galatians 2:20).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4520"/>
            <a:ext cx="7772399" cy="10492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“Endures all things”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733"/>
            <a:ext cx="8229600" cy="3927867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things from the world.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4:11-13; 2 Cor. 1:5-6; 2 Tim. 2:3, 8-10.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10:32-35.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we have the kind of love that can endure those who curse us, hate us, spitefully use us and persecute us? (Matthew 5:43-48).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4520"/>
            <a:ext cx="7772399" cy="10492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“Endures all things”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733"/>
            <a:ext cx="8229600" cy="3927867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things from our brethren.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Remember, some of the mistreatment Paul and others received were from their own brethren.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6:7.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our love strong enough to endure a brother who sins us against seven times in day? Luke 17:3-4.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“Endures all things”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5733"/>
            <a:ext cx="8305800" cy="3775467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things from our spouse.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“Love…as Christ also loved the church” (Eph. 5:25).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 endures sickness, neglect, mistreatment, etc.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who says, “I just don’t love him (or her) anymore,” really didn’t understand love in the first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1655</TotalTime>
  <Words>403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Lucida Sans Unicode</vt:lpstr>
      <vt:lpstr>Gallery</vt:lpstr>
      <vt:lpstr>“Love…endures all things”</vt:lpstr>
      <vt:lpstr>Translations, Paraphrases</vt:lpstr>
      <vt:lpstr>Definitions</vt:lpstr>
      <vt:lpstr>Examples:</vt:lpstr>
      <vt:lpstr>Examples:</vt:lpstr>
      <vt:lpstr>“Endures all things”</vt:lpstr>
      <vt:lpstr>“Endures all things”</vt:lpstr>
      <vt:lpstr>“Endures all things”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“Love…endures all things”</dc:title>
  <dc:creator>Bryan</dc:creator>
  <cp:lastModifiedBy>William Gibson</cp:lastModifiedBy>
  <cp:revision>106</cp:revision>
  <cp:lastPrinted>2022-01-07T22:16:57Z</cp:lastPrinted>
  <dcterms:created xsi:type="dcterms:W3CDTF">2011-01-19T17:47:25Z</dcterms:created>
  <dcterms:modified xsi:type="dcterms:W3CDTF">2022-01-07T22:25:05Z</dcterms:modified>
</cp:coreProperties>
</file>