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56" r:id="rId3"/>
    <p:sldId id="257" r:id="rId4"/>
    <p:sldId id="269" r:id="rId5"/>
    <p:sldId id="270" r:id="rId6"/>
    <p:sldId id="271" r:id="rId7"/>
    <p:sldId id="272" r:id="rId8"/>
    <p:sldId id="273" r:id="rId9"/>
    <p:sldId id="274" r:id="rId10"/>
    <p:sldId id="275" r:id="rId11"/>
    <p:sldId id="276" r:id="rId12"/>
    <p:sldId id="277" r:id="rId13"/>
    <p:sldId id="279" r:id="rId14"/>
    <p:sldId id="278"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20D0FAC-99B4-4768-8EB6-EB439CAEA5BF}" type="datetimeFigureOut">
              <a:rPr lang="en-US" smtClean="0"/>
              <a:t>3/12/2022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2F17EFE-B376-4D56-83FB-E3A60F4D3028}" type="slidenum">
              <a:rPr lang="en-US" smtClean="0"/>
              <a:t>‹#›</a:t>
            </a:fld>
            <a:endParaRPr lang="en-US"/>
          </a:p>
        </p:txBody>
      </p:sp>
    </p:spTree>
    <p:extLst>
      <p:ext uri="{BB962C8B-B14F-4D97-AF65-F5344CB8AC3E}">
        <p14:creationId xmlns:p14="http://schemas.microsoft.com/office/powerpoint/2010/main" val="315236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D0FAC-99B4-4768-8EB6-EB439CAEA5BF}"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84099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F20D0FAC-99B4-4768-8EB6-EB439CAEA5BF}" type="datetimeFigureOut">
              <a:rPr lang="en-US" smtClean="0"/>
              <a:t>3/12/2022</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2F17EFE-B376-4D56-83FB-E3A60F4D3028}" type="slidenum">
              <a:rPr lang="en-US" smtClean="0"/>
              <a:t>‹#›</a:t>
            </a:fld>
            <a:endParaRPr lang="en-US"/>
          </a:p>
        </p:txBody>
      </p:sp>
    </p:spTree>
    <p:extLst>
      <p:ext uri="{BB962C8B-B14F-4D97-AF65-F5344CB8AC3E}">
        <p14:creationId xmlns:p14="http://schemas.microsoft.com/office/powerpoint/2010/main" val="4248450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D0FAC-99B4-4768-8EB6-EB439CAEA5BF}"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294138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20D0FAC-99B4-4768-8EB6-EB439CAEA5BF}" type="datetimeFigureOut">
              <a:rPr lang="en-US" smtClean="0"/>
              <a:t>3/12/2022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2F17EFE-B376-4D56-83FB-E3A60F4D3028}" type="slidenum">
              <a:rPr lang="en-US" smtClean="0"/>
              <a:t>‹#›</a:t>
            </a:fld>
            <a:endParaRPr lang="en-US"/>
          </a:p>
        </p:txBody>
      </p:sp>
    </p:spTree>
    <p:extLst>
      <p:ext uri="{BB962C8B-B14F-4D97-AF65-F5344CB8AC3E}">
        <p14:creationId xmlns:p14="http://schemas.microsoft.com/office/powerpoint/2010/main" val="414688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0D0FAC-99B4-4768-8EB6-EB439CAEA5BF}"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377174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0D0FAC-99B4-4768-8EB6-EB439CAEA5BF}"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3387812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0D0FAC-99B4-4768-8EB6-EB439CAEA5BF}"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375445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D0FAC-99B4-4768-8EB6-EB439CAEA5BF}" type="datetimeFigureOut">
              <a:rPr lang="en-US" smtClean="0"/>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52554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20D0FAC-99B4-4768-8EB6-EB439CAEA5BF}" type="datetimeFigureOut">
              <a:rPr lang="en-US" smtClean="0"/>
              <a:t>3/12/2022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2F17EFE-B376-4D56-83FB-E3A60F4D3028}" type="slidenum">
              <a:rPr lang="en-US" smtClean="0"/>
              <a:t>‹#›</a:t>
            </a:fld>
            <a:endParaRPr lang="en-US"/>
          </a:p>
        </p:txBody>
      </p:sp>
    </p:spTree>
    <p:extLst>
      <p:ext uri="{BB962C8B-B14F-4D97-AF65-F5344CB8AC3E}">
        <p14:creationId xmlns:p14="http://schemas.microsoft.com/office/powerpoint/2010/main" val="374430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D0FAC-99B4-4768-8EB6-EB439CAEA5BF}"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17EFE-B376-4D56-83FB-E3A60F4D3028}" type="slidenum">
              <a:rPr lang="en-US" smtClean="0"/>
              <a:t>‹#›</a:t>
            </a:fld>
            <a:endParaRPr lang="en-US"/>
          </a:p>
        </p:txBody>
      </p:sp>
    </p:spTree>
    <p:extLst>
      <p:ext uri="{BB962C8B-B14F-4D97-AF65-F5344CB8AC3E}">
        <p14:creationId xmlns:p14="http://schemas.microsoft.com/office/powerpoint/2010/main" val="46057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F20D0FAC-99B4-4768-8EB6-EB439CAEA5BF}" type="datetimeFigureOut">
              <a:rPr lang="en-US" smtClean="0"/>
              <a:t>3/12/2022</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82F17EFE-B376-4D56-83FB-E3A60F4D3028}"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61637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443841"/>
            <a:ext cx="7315200" cy="4562788"/>
          </a:xfrm>
          <a:prstGeom prst="rect">
            <a:avLst/>
          </a:prstGeom>
          <a:noFill/>
        </p:spPr>
        <p:txBody>
          <a:bodyPr wrap="square" rtlCol="0">
            <a:spAutoFit/>
          </a:bodyPr>
          <a:lstStyle/>
          <a:p>
            <a:pPr>
              <a:lnSpc>
                <a:spcPct val="150000"/>
              </a:lnSpc>
            </a:pPr>
            <a:r>
              <a:rPr lang="en-US" sz="2800" dirty="0">
                <a:latin typeface="Lucida Sans Unicode" panose="020B0602030504020204" pitchFamily="34" charset="0"/>
                <a:cs typeface="Lucida Sans Unicode" panose="020B0602030504020204" pitchFamily="34" charset="0"/>
              </a:rPr>
              <a:t>“Then those who feared the LORD spoke to one another, and the LORD listened and heard </a:t>
            </a:r>
            <a:r>
              <a:rPr lang="en-US" sz="2800" i="1" dirty="0">
                <a:latin typeface="Lucida Sans Unicode" panose="020B0602030504020204" pitchFamily="34" charset="0"/>
                <a:cs typeface="Lucida Sans Unicode" panose="020B0602030504020204" pitchFamily="34" charset="0"/>
              </a:rPr>
              <a:t>them;</a:t>
            </a:r>
            <a:r>
              <a:rPr lang="en-US" sz="2800" dirty="0">
                <a:latin typeface="Lucida Sans Unicode" panose="020B0602030504020204" pitchFamily="34" charset="0"/>
                <a:cs typeface="Lucida Sans Unicode" panose="020B0602030504020204" pitchFamily="34" charset="0"/>
              </a:rPr>
              <a:t> so a book of remembrance was written before Him for those who fear the LORD and who </a:t>
            </a:r>
            <a:r>
              <a:rPr lang="en-US" sz="2800" b="1" dirty="0">
                <a:latin typeface="Lucida Sans Unicode" panose="020B0602030504020204" pitchFamily="34" charset="0"/>
                <a:cs typeface="Lucida Sans Unicode" panose="020B0602030504020204" pitchFamily="34" charset="0"/>
              </a:rPr>
              <a:t>meditate</a:t>
            </a:r>
            <a:r>
              <a:rPr lang="en-US" sz="2800" dirty="0">
                <a:latin typeface="Lucida Sans Unicode" panose="020B0602030504020204" pitchFamily="34" charset="0"/>
                <a:cs typeface="Lucida Sans Unicode" panose="020B0602030504020204" pitchFamily="34" charset="0"/>
              </a:rPr>
              <a:t> (esteem, reverence, honor) on His name” (Mal. 3:16).</a:t>
            </a:r>
          </a:p>
        </p:txBody>
      </p:sp>
    </p:spTree>
    <p:extLst>
      <p:ext uri="{BB962C8B-B14F-4D97-AF65-F5344CB8AC3E}">
        <p14:creationId xmlns:p14="http://schemas.microsoft.com/office/powerpoint/2010/main" val="54278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Great Things God Has Done</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0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“Only fear the LORD, and serve Him in truth with all your heart; for </a:t>
            </a:r>
            <a:r>
              <a:rPr lang="en-US" sz="2400" b="1" dirty="0">
                <a:solidFill>
                  <a:schemeClr val="tx1"/>
                </a:solidFill>
                <a:latin typeface="Lucida Sans Unicode" panose="020B0602030504020204" pitchFamily="34" charset="0"/>
                <a:cs typeface="Lucida Sans Unicode" panose="020B0602030504020204" pitchFamily="34" charset="0"/>
              </a:rPr>
              <a:t>consider</a:t>
            </a:r>
            <a:r>
              <a:rPr lang="en-US" sz="2400" dirty="0">
                <a:solidFill>
                  <a:schemeClr val="tx1"/>
                </a:solidFill>
                <a:latin typeface="Lucida Sans Unicode" panose="020B0602030504020204" pitchFamily="34" charset="0"/>
                <a:cs typeface="Lucida Sans Unicode" panose="020B0602030504020204" pitchFamily="34" charset="0"/>
              </a:rPr>
              <a:t> what great things He has done for you” (1 Samuel 12:24).</a:t>
            </a:r>
          </a:p>
          <a:p>
            <a:pPr>
              <a:lnSpc>
                <a:spcPct val="130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“God, who made the world and everything in it, since He is Lord of heaven and earth, does not dwell in temples made with hands. Nor is He worshiped with men's hands, as though He needed anything, since He gives to all life, breath, and all things” (Acts 17:24-25).</a:t>
            </a:r>
          </a:p>
        </p:txBody>
      </p:sp>
    </p:spTree>
    <p:extLst>
      <p:ext uri="{BB962C8B-B14F-4D97-AF65-F5344CB8AC3E}">
        <p14:creationId xmlns:p14="http://schemas.microsoft.com/office/powerpoint/2010/main" val="208004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Great Things God Has Done</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“I love the LORD, because He has heard my voice and my supplications. Because He has inclined His ear to me, therefore I will call upon</a:t>
            </a:r>
            <a:r>
              <a:rPr lang="en-US" sz="2400" i="1" dirty="0">
                <a:solidFill>
                  <a:schemeClr val="tx1"/>
                </a:solidFill>
                <a:latin typeface="Lucida Sans Unicode" panose="020B0602030504020204" pitchFamily="34" charset="0"/>
                <a:cs typeface="Lucida Sans Unicode" panose="020B0602030504020204" pitchFamily="34" charset="0"/>
              </a:rPr>
              <a:t> </a:t>
            </a:r>
            <a:r>
              <a:rPr lang="en-US" sz="2400" dirty="0">
                <a:solidFill>
                  <a:schemeClr val="tx1"/>
                </a:solidFill>
                <a:latin typeface="Lucida Sans Unicode" panose="020B0602030504020204" pitchFamily="34" charset="0"/>
                <a:cs typeface="Lucida Sans Unicode" panose="020B0602030504020204" pitchFamily="34" charset="0"/>
              </a:rPr>
              <a:t>Him as long as I live” (Psalms 116:1-2).</a:t>
            </a:r>
          </a:p>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“This is the confidence that we have in Him, that if we ask anything according to His will, He hears us. And if we know that He hears us, whatever we ask, we know that we have the petitions that we have asked of Him” (1 John 5:14-15).</a:t>
            </a:r>
          </a:p>
        </p:txBody>
      </p:sp>
    </p:spTree>
    <p:extLst>
      <p:ext uri="{BB962C8B-B14F-4D97-AF65-F5344CB8AC3E}">
        <p14:creationId xmlns:p14="http://schemas.microsoft.com/office/powerpoint/2010/main" val="333981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Great Things God Has Done</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“When…still without strength, in due time Christ died for the ungodly…scarcely for a righteous man will one die; yet perhaps for a good man someone would even dare to die. But God demonstrates His own love toward us, in that while we were still sinners, Christ died for us” (Rom. 5:6-8).</a:t>
            </a:r>
          </a:p>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Meditate on these </a:t>
            </a:r>
            <a:r>
              <a:rPr lang="en-US" sz="2400" b="1" dirty="0">
                <a:solidFill>
                  <a:schemeClr val="tx1"/>
                </a:solidFill>
                <a:latin typeface="Lucida Sans Unicode" panose="020B0602030504020204" pitchFamily="34" charset="0"/>
                <a:cs typeface="Lucida Sans Unicode" panose="020B0602030504020204" pitchFamily="34" charset="0"/>
              </a:rPr>
              <a:t>benefits</a:t>
            </a:r>
            <a:r>
              <a:rPr lang="en-US" sz="2400" dirty="0">
                <a:solidFill>
                  <a:schemeClr val="tx1"/>
                </a:solidFill>
                <a:latin typeface="Lucida Sans Unicode" panose="020B0602030504020204" pitchFamily="34" charset="0"/>
                <a:cs typeface="Lucida Sans Unicode" panose="020B0602030504020204" pitchFamily="34" charset="0"/>
              </a:rPr>
              <a:t>: forgiveness of sin, adoption as God’s children, joy, peace, contentment, the hope of eternal life.</a:t>
            </a:r>
          </a:p>
        </p:txBody>
      </p:sp>
    </p:spTree>
    <p:extLst>
      <p:ext uri="{BB962C8B-B14F-4D97-AF65-F5344CB8AC3E}">
        <p14:creationId xmlns:p14="http://schemas.microsoft.com/office/powerpoint/2010/main" val="280703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Great Things God Has Done</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228600" y="1601771"/>
            <a:ext cx="8686800" cy="4951429"/>
          </a:xfrm>
        </p:spPr>
        <p:txBody>
          <a:bodyPr>
            <a:noAutofit/>
          </a:bodyPr>
          <a:lstStyle/>
          <a:p>
            <a:pPr>
              <a:lnSpc>
                <a:spcPct val="130000"/>
              </a:lnSpc>
              <a:spcBef>
                <a:spcPts val="0"/>
              </a:spcBef>
              <a:spcAft>
                <a:spcPts val="1200"/>
              </a:spcAft>
            </a:pPr>
            <a:r>
              <a:rPr lang="en-US" sz="2300" dirty="0">
                <a:solidFill>
                  <a:schemeClr val="tx1"/>
                </a:solidFill>
                <a:latin typeface="Lucida Sans Unicode" panose="020B0602030504020204" pitchFamily="34" charset="0"/>
                <a:cs typeface="Lucida Sans Unicode" panose="020B0602030504020204" pitchFamily="34" charset="0"/>
              </a:rPr>
              <a:t>(1) “To God be the glory, great things He hath done, so loved He the world that He gave us His Son, who yielded His life an atonement for sin, and opened the life gate that all may go in. (2) O perfect redemption, the purchase of blood, to every believer the promise of God; the vilest offender who truly believes, when buried with Jesus a pardon receives. (3) Great things He hath taught us, great things He hath done, and great our rejoicing through Jesus the Son; but purer and higher and greater will be our wonder, our transport, when Jesus we see.”</a:t>
            </a:r>
          </a:p>
        </p:txBody>
      </p:sp>
    </p:spTree>
    <p:extLst>
      <p:ext uri="{BB962C8B-B14F-4D97-AF65-F5344CB8AC3E}">
        <p14:creationId xmlns:p14="http://schemas.microsoft.com/office/powerpoint/2010/main" val="226032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Our Destiny</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25000"/>
              </a:lnSpc>
              <a:spcBef>
                <a:spcPts val="0"/>
              </a:spcBef>
              <a:spcAft>
                <a:spcPts val="2400"/>
              </a:spcAft>
            </a:pPr>
            <a:r>
              <a:rPr lang="en-US" sz="2400" dirty="0">
                <a:solidFill>
                  <a:schemeClr val="tx1"/>
                </a:solidFill>
                <a:latin typeface="Lucida Sans Unicode" panose="020B0602030504020204" pitchFamily="34" charset="0"/>
                <a:cs typeface="Lucida Sans Unicode" panose="020B0602030504020204" pitchFamily="34" charset="0"/>
              </a:rPr>
              <a:t>“Her uncleanness is in her skirts; she </a:t>
            </a:r>
            <a:r>
              <a:rPr lang="en-US" sz="2400" b="1" dirty="0">
                <a:solidFill>
                  <a:schemeClr val="tx1"/>
                </a:solidFill>
                <a:latin typeface="Lucida Sans Unicode" panose="020B0602030504020204" pitchFamily="34" charset="0"/>
                <a:cs typeface="Lucida Sans Unicode" panose="020B0602030504020204" pitchFamily="34" charset="0"/>
              </a:rPr>
              <a:t>did not consider</a:t>
            </a:r>
            <a:r>
              <a:rPr lang="en-US" sz="2400" dirty="0">
                <a:solidFill>
                  <a:schemeClr val="tx1"/>
                </a:solidFill>
                <a:latin typeface="Lucida Sans Unicode" panose="020B0602030504020204" pitchFamily="34" charset="0"/>
                <a:cs typeface="Lucida Sans Unicode" panose="020B0602030504020204" pitchFamily="34" charset="0"/>
              </a:rPr>
              <a:t> her destiny; therefore her collapse was awesome; she had no comforter!” (Lam. 1:9).</a:t>
            </a:r>
          </a:p>
          <a:p>
            <a:pPr>
              <a:lnSpc>
                <a:spcPct val="125000"/>
              </a:lnSpc>
              <a:spcBef>
                <a:spcPts val="0"/>
              </a:spcBef>
              <a:spcAft>
                <a:spcPts val="2400"/>
              </a:spcAft>
            </a:pPr>
            <a:r>
              <a:rPr lang="en-US" sz="2400" dirty="0">
                <a:solidFill>
                  <a:schemeClr val="tx1"/>
                </a:solidFill>
                <a:latin typeface="Lucida Sans Unicode" panose="020B0602030504020204" pitchFamily="34" charset="0"/>
                <a:cs typeface="Lucida Sans Unicode" panose="020B0602030504020204" pitchFamily="34" charset="0"/>
              </a:rPr>
              <a:t>“So then each of us shall give account of himself to God” (Romans 14:12).</a:t>
            </a:r>
          </a:p>
          <a:p>
            <a:pPr>
              <a:lnSpc>
                <a:spcPct val="125000"/>
              </a:lnSpc>
              <a:spcBef>
                <a:spcPts val="0"/>
              </a:spcBef>
              <a:spcAft>
                <a:spcPts val="2400"/>
              </a:spcAft>
            </a:pPr>
            <a:r>
              <a:rPr lang="en-US" sz="2400" dirty="0">
                <a:solidFill>
                  <a:schemeClr val="tx1"/>
                </a:solidFill>
                <a:latin typeface="Lucida Sans Unicode" panose="020B0602030504020204" pitchFamily="34" charset="0"/>
                <a:cs typeface="Lucida Sans Unicode" panose="020B0602030504020204" pitchFamily="34" charset="0"/>
              </a:rPr>
              <a:t>Hebrews 11:8-16.</a:t>
            </a:r>
          </a:p>
        </p:txBody>
      </p:sp>
    </p:spTree>
    <p:extLst>
      <p:ext uri="{BB962C8B-B14F-4D97-AF65-F5344CB8AC3E}">
        <p14:creationId xmlns:p14="http://schemas.microsoft.com/office/powerpoint/2010/main" val="83283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337470" y="1507414"/>
            <a:ext cx="5471630" cy="3703320"/>
          </a:xfrm>
        </p:spPr>
        <p:txBody>
          <a:bodyPr vert="horz" lIns="91440" tIns="45720" rIns="91440" bIns="45720" rtlCol="0" anchor="ctr">
            <a:normAutofit/>
          </a:bodyPr>
          <a:lstStyle/>
          <a:p>
            <a:pPr algn="ctr"/>
            <a:r>
              <a:rPr lang="en-US" sz="3600" cap="none" dirty="0">
                <a:solidFill>
                  <a:schemeClr val="tx1"/>
                </a:solidFill>
                <a:effectLst/>
                <a:latin typeface="Lucida Sans Unicode" panose="020B0602030504020204" pitchFamily="34" charset="0"/>
                <a:cs typeface="Lucida Sans Unicode" panose="020B0602030504020204" pitchFamily="34" charset="0"/>
              </a:rPr>
              <a:t>Meditate On </a:t>
            </a:r>
            <a:br>
              <a:rPr lang="en-US" sz="3600" cap="none" dirty="0">
                <a:solidFill>
                  <a:schemeClr val="tx1"/>
                </a:solidFill>
                <a:effectLst/>
                <a:latin typeface="Lucida Sans Unicode" panose="020B0602030504020204" pitchFamily="34" charset="0"/>
                <a:cs typeface="Lucida Sans Unicode" panose="020B0602030504020204" pitchFamily="34" charset="0"/>
              </a:rPr>
            </a:br>
            <a:r>
              <a:rPr lang="en-US" sz="3600" cap="none" dirty="0">
                <a:solidFill>
                  <a:schemeClr val="tx1"/>
                </a:solidFill>
                <a:effectLst/>
                <a:latin typeface="Lucida Sans Unicode" panose="020B0602030504020204" pitchFamily="34" charset="0"/>
                <a:cs typeface="Lucida Sans Unicode" panose="020B0602030504020204" pitchFamily="34" charset="0"/>
              </a:rPr>
              <a:t>These Things</a:t>
            </a:r>
          </a:p>
        </p:txBody>
      </p:sp>
      <p:sp>
        <p:nvSpPr>
          <p:cNvPr id="3" name="Subtitle 2"/>
          <p:cNvSpPr>
            <a:spLocks noGrp="1"/>
          </p:cNvSpPr>
          <p:nvPr>
            <p:ph idx="1"/>
          </p:nvPr>
        </p:nvSpPr>
        <p:spPr>
          <a:xfrm>
            <a:off x="333256" y="1507414"/>
            <a:ext cx="2498086" cy="3703320"/>
          </a:xfrm>
          <a:ln w="57150">
            <a:noFill/>
          </a:ln>
        </p:spPr>
        <p:txBody>
          <a:bodyPr vert="horz" lIns="91440" tIns="45720" rIns="91440" bIns="45720" rtlCol="0" anchor="ctr">
            <a:normAutofit/>
          </a:bodyPr>
          <a:lstStyle/>
          <a:p>
            <a:pPr marL="0" indent="0" algn="ctr">
              <a:lnSpc>
                <a:spcPct val="120000"/>
              </a:lnSpc>
              <a:spcBef>
                <a:spcPts val="0"/>
              </a:spcBef>
              <a:spcAft>
                <a:spcPts val="0"/>
              </a:spcAft>
              <a:buNone/>
            </a:pPr>
            <a:r>
              <a:rPr lang="en-US" sz="2800" dirty="0">
                <a:solidFill>
                  <a:schemeClr val="tx1"/>
                </a:solidFill>
                <a:latin typeface="Lucida Sans Unicode" panose="020B0602030504020204" pitchFamily="34" charset="0"/>
                <a:cs typeface="Lucida Sans Unicode" panose="020B0602030504020204" pitchFamily="34" charset="0"/>
              </a:rPr>
              <a:t>Ponder</a:t>
            </a:r>
          </a:p>
          <a:p>
            <a:pPr marL="0" indent="0" algn="ctr">
              <a:lnSpc>
                <a:spcPct val="120000"/>
              </a:lnSpc>
              <a:spcBef>
                <a:spcPts val="0"/>
              </a:spcBef>
              <a:spcAft>
                <a:spcPts val="0"/>
              </a:spcAft>
              <a:buNone/>
            </a:pPr>
            <a:r>
              <a:rPr lang="en-US" sz="2800" dirty="0">
                <a:solidFill>
                  <a:schemeClr val="tx1"/>
                </a:solidFill>
                <a:latin typeface="Lucida Sans Unicode" panose="020B0602030504020204" pitchFamily="34" charset="0"/>
                <a:cs typeface="Lucida Sans Unicode" panose="020B0602030504020204" pitchFamily="34" charset="0"/>
              </a:rPr>
              <a:t>Consider</a:t>
            </a:r>
          </a:p>
          <a:p>
            <a:pPr marL="0" indent="0" algn="ctr">
              <a:lnSpc>
                <a:spcPct val="120000"/>
              </a:lnSpc>
              <a:spcBef>
                <a:spcPts val="0"/>
              </a:spcBef>
              <a:spcAft>
                <a:spcPts val="0"/>
              </a:spcAft>
              <a:buNone/>
            </a:pPr>
            <a:r>
              <a:rPr lang="en-US" sz="2800" dirty="0">
                <a:solidFill>
                  <a:schemeClr val="tx1"/>
                </a:solidFill>
                <a:latin typeface="Lucida Sans Unicode" panose="020B0602030504020204" pitchFamily="34" charset="0"/>
                <a:cs typeface="Lucida Sans Unicode" panose="020B0602030504020204" pitchFamily="34" charset="0"/>
              </a:rPr>
              <a:t>Mull</a:t>
            </a:r>
          </a:p>
          <a:p>
            <a:pPr marL="0" indent="0" algn="ctr">
              <a:lnSpc>
                <a:spcPct val="120000"/>
              </a:lnSpc>
              <a:spcBef>
                <a:spcPts val="0"/>
              </a:spcBef>
              <a:spcAft>
                <a:spcPts val="0"/>
              </a:spcAft>
              <a:buNone/>
            </a:pPr>
            <a:r>
              <a:rPr lang="en-US" sz="2800" dirty="0">
                <a:solidFill>
                  <a:schemeClr val="tx1"/>
                </a:solidFill>
                <a:latin typeface="Lucida Sans Unicode" panose="020B0602030504020204" pitchFamily="34" charset="0"/>
                <a:cs typeface="Lucida Sans Unicode" panose="020B0602030504020204" pitchFamily="34" charset="0"/>
              </a:rPr>
              <a:t>Contemplate</a:t>
            </a:r>
          </a:p>
          <a:p>
            <a:pPr marL="0" indent="0" algn="ctr">
              <a:lnSpc>
                <a:spcPct val="120000"/>
              </a:lnSpc>
              <a:spcBef>
                <a:spcPts val="0"/>
              </a:spcBef>
              <a:spcAft>
                <a:spcPts val="0"/>
              </a:spcAft>
              <a:buNone/>
            </a:pPr>
            <a:r>
              <a:rPr lang="en-US" sz="2800" dirty="0">
                <a:solidFill>
                  <a:schemeClr val="tx1"/>
                </a:solidFill>
                <a:latin typeface="Lucida Sans Unicode" panose="020B0602030504020204" pitchFamily="34" charset="0"/>
                <a:cs typeface="Lucida Sans Unicode" panose="020B0602030504020204" pitchFamily="34" charset="0"/>
              </a:rPr>
              <a:t>Reflect</a:t>
            </a:r>
          </a:p>
          <a:p>
            <a:pPr marL="0" indent="0" algn="ctr">
              <a:lnSpc>
                <a:spcPct val="120000"/>
              </a:lnSpc>
              <a:spcBef>
                <a:spcPts val="0"/>
              </a:spcBef>
              <a:spcAft>
                <a:spcPts val="0"/>
              </a:spcAft>
              <a:buNone/>
            </a:pPr>
            <a:r>
              <a:rPr lang="en-US" sz="2800" dirty="0">
                <a:solidFill>
                  <a:schemeClr val="tx1"/>
                </a:solidFill>
                <a:latin typeface="Lucida Sans Unicode" panose="020B0602030504020204" pitchFamily="34" charset="0"/>
                <a:cs typeface="Lucida Sans Unicode" panose="020B0602030504020204" pitchFamily="34" charset="0"/>
              </a:rPr>
              <a:t>Think</a:t>
            </a:r>
          </a:p>
        </p:txBody>
      </p:sp>
      <p:sp>
        <p:nvSpPr>
          <p:cNvPr id="18" name="Rectangle 1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3642"/>
            <a:ext cx="8474200"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1193883" y="3337052"/>
            <a:ext cx="3703320" cy="4404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5878019"/>
            <a:ext cx="8474200"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603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The Word of God</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2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“This Book of the Law shall not depart from your mouth, but you shall </a:t>
            </a:r>
            <a:r>
              <a:rPr lang="en-US" sz="2400" b="1" dirty="0">
                <a:solidFill>
                  <a:schemeClr val="tx1"/>
                </a:solidFill>
                <a:latin typeface="Lucida Sans Unicode" panose="020B0602030504020204" pitchFamily="34" charset="0"/>
                <a:cs typeface="Lucida Sans Unicode" panose="020B0602030504020204" pitchFamily="34" charset="0"/>
              </a:rPr>
              <a:t>meditate in it day and night</a:t>
            </a:r>
            <a:r>
              <a:rPr lang="en-US" sz="2400" dirty="0">
                <a:solidFill>
                  <a:schemeClr val="tx1"/>
                </a:solidFill>
                <a:latin typeface="Lucida Sans Unicode" panose="020B0602030504020204" pitchFamily="34" charset="0"/>
                <a:cs typeface="Lucida Sans Unicode" panose="020B0602030504020204" pitchFamily="34" charset="0"/>
              </a:rPr>
              <a:t>, that you may observe to do according to all that is written in it…” (Joshua 1:8).</a:t>
            </a:r>
          </a:p>
          <a:p>
            <a:pPr>
              <a:lnSpc>
                <a:spcPct val="12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“Blessed </a:t>
            </a:r>
            <a:r>
              <a:rPr lang="en-US" sz="2400" i="1" dirty="0">
                <a:solidFill>
                  <a:schemeClr val="tx1"/>
                </a:solidFill>
                <a:latin typeface="Lucida Sans Unicode" panose="020B0602030504020204" pitchFamily="34" charset="0"/>
                <a:cs typeface="Lucida Sans Unicode" panose="020B0602030504020204" pitchFamily="34" charset="0"/>
              </a:rPr>
              <a:t>is </a:t>
            </a:r>
            <a:r>
              <a:rPr lang="en-US" sz="2400" dirty="0">
                <a:solidFill>
                  <a:schemeClr val="tx1"/>
                </a:solidFill>
                <a:latin typeface="Lucida Sans Unicode" panose="020B0602030504020204" pitchFamily="34" charset="0"/>
                <a:cs typeface="Lucida Sans Unicode" panose="020B0602030504020204" pitchFamily="34" charset="0"/>
              </a:rPr>
              <a:t>the man who walks not in the counsel of the ungodly, nor stands in the path of sinners, nor sits in the seat of the scornful; but his delight </a:t>
            </a:r>
            <a:r>
              <a:rPr lang="en-US" sz="2400" i="1" dirty="0">
                <a:solidFill>
                  <a:schemeClr val="tx1"/>
                </a:solidFill>
                <a:latin typeface="Lucida Sans Unicode" panose="020B0602030504020204" pitchFamily="34" charset="0"/>
                <a:cs typeface="Lucida Sans Unicode" panose="020B0602030504020204" pitchFamily="34" charset="0"/>
              </a:rPr>
              <a:t>is</a:t>
            </a:r>
            <a:r>
              <a:rPr lang="en-US" sz="2400" dirty="0">
                <a:solidFill>
                  <a:schemeClr val="tx1"/>
                </a:solidFill>
                <a:latin typeface="Lucida Sans Unicode" panose="020B0602030504020204" pitchFamily="34" charset="0"/>
                <a:cs typeface="Lucida Sans Unicode" panose="020B0602030504020204" pitchFamily="34" charset="0"/>
              </a:rPr>
              <a:t> in the law of the LORD, and in His law he </a:t>
            </a:r>
            <a:r>
              <a:rPr lang="en-US" sz="2400" b="1" dirty="0">
                <a:solidFill>
                  <a:schemeClr val="tx1"/>
                </a:solidFill>
                <a:latin typeface="Lucida Sans Unicode" panose="020B0602030504020204" pitchFamily="34" charset="0"/>
                <a:cs typeface="Lucida Sans Unicode" panose="020B0602030504020204" pitchFamily="34" charset="0"/>
              </a:rPr>
              <a:t>meditates day and night</a:t>
            </a:r>
            <a:r>
              <a:rPr lang="en-US" sz="2400" dirty="0">
                <a:solidFill>
                  <a:schemeClr val="tx1"/>
                </a:solidFill>
                <a:latin typeface="Lucida Sans Unicode" panose="020B0602030504020204" pitchFamily="34" charset="0"/>
                <a:cs typeface="Lucida Sans Unicode" panose="020B0602030504020204" pitchFamily="34" charset="0"/>
              </a:rPr>
              <a:t>” (Psalms 1:1-2).</a:t>
            </a:r>
          </a:p>
        </p:txBody>
      </p:sp>
    </p:spTree>
    <p:extLst>
      <p:ext uri="{BB962C8B-B14F-4D97-AF65-F5344CB8AC3E}">
        <p14:creationId xmlns:p14="http://schemas.microsoft.com/office/powerpoint/2010/main" val="22897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The Word of God</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“I will </a:t>
            </a:r>
            <a:r>
              <a:rPr lang="en-US" sz="2400" b="1" dirty="0">
                <a:solidFill>
                  <a:schemeClr val="tx1"/>
                </a:solidFill>
                <a:latin typeface="Lucida Sans Unicode" panose="020B0602030504020204" pitchFamily="34" charset="0"/>
                <a:cs typeface="Lucida Sans Unicode" panose="020B0602030504020204" pitchFamily="34" charset="0"/>
              </a:rPr>
              <a:t>meditate</a:t>
            </a:r>
            <a:r>
              <a:rPr lang="en-US" sz="2400" dirty="0">
                <a:solidFill>
                  <a:schemeClr val="tx1"/>
                </a:solidFill>
                <a:latin typeface="Lucida Sans Unicode" panose="020B0602030504020204" pitchFamily="34" charset="0"/>
                <a:cs typeface="Lucida Sans Unicode" panose="020B0602030504020204" pitchFamily="34" charset="0"/>
              </a:rPr>
              <a:t> on Your precepts, and </a:t>
            </a:r>
            <a:r>
              <a:rPr lang="en-US" sz="2400" b="1" dirty="0">
                <a:solidFill>
                  <a:schemeClr val="tx1"/>
                </a:solidFill>
                <a:latin typeface="Lucida Sans Unicode" panose="020B0602030504020204" pitchFamily="34" charset="0"/>
                <a:cs typeface="Lucida Sans Unicode" panose="020B0602030504020204" pitchFamily="34" charset="0"/>
              </a:rPr>
              <a:t>contemplate</a:t>
            </a:r>
            <a:r>
              <a:rPr lang="en-US" sz="2400" dirty="0">
                <a:solidFill>
                  <a:schemeClr val="tx1"/>
                </a:solidFill>
                <a:latin typeface="Lucida Sans Unicode" panose="020B0602030504020204" pitchFamily="34" charset="0"/>
                <a:cs typeface="Lucida Sans Unicode" panose="020B0602030504020204" pitchFamily="34" charset="0"/>
              </a:rPr>
              <a:t> Your ways…My hands also I will lift up to Your commandments, which I love, and I will </a:t>
            </a:r>
            <a:r>
              <a:rPr lang="en-US" sz="2400" b="1" dirty="0">
                <a:solidFill>
                  <a:schemeClr val="tx1"/>
                </a:solidFill>
                <a:latin typeface="Lucida Sans Unicode" panose="020B0602030504020204" pitchFamily="34" charset="0"/>
                <a:cs typeface="Lucida Sans Unicode" panose="020B0602030504020204" pitchFamily="34" charset="0"/>
              </a:rPr>
              <a:t>meditate</a:t>
            </a:r>
            <a:r>
              <a:rPr lang="en-US" sz="2400" dirty="0">
                <a:solidFill>
                  <a:schemeClr val="tx1"/>
                </a:solidFill>
                <a:latin typeface="Lucida Sans Unicode" panose="020B0602030504020204" pitchFamily="34" charset="0"/>
                <a:cs typeface="Lucida Sans Unicode" panose="020B0602030504020204" pitchFamily="34" charset="0"/>
              </a:rPr>
              <a:t> on Your statutes…how I love Your law! It </a:t>
            </a:r>
            <a:r>
              <a:rPr lang="en-US" sz="2400" i="1" dirty="0">
                <a:solidFill>
                  <a:schemeClr val="tx1"/>
                </a:solidFill>
                <a:latin typeface="Lucida Sans Unicode" panose="020B0602030504020204" pitchFamily="34" charset="0"/>
                <a:cs typeface="Lucida Sans Unicode" panose="020B0602030504020204" pitchFamily="34" charset="0"/>
              </a:rPr>
              <a:t>is</a:t>
            </a:r>
            <a:r>
              <a:rPr lang="en-US" sz="2400" dirty="0">
                <a:solidFill>
                  <a:schemeClr val="tx1"/>
                </a:solidFill>
                <a:latin typeface="Lucida Sans Unicode" panose="020B0602030504020204" pitchFamily="34" charset="0"/>
                <a:cs typeface="Lucida Sans Unicode" panose="020B0602030504020204" pitchFamily="34" charset="0"/>
              </a:rPr>
              <a:t> my </a:t>
            </a:r>
            <a:r>
              <a:rPr lang="en-US" sz="2400" b="1" dirty="0">
                <a:solidFill>
                  <a:schemeClr val="tx1"/>
                </a:solidFill>
                <a:latin typeface="Lucida Sans Unicode" panose="020B0602030504020204" pitchFamily="34" charset="0"/>
                <a:cs typeface="Lucida Sans Unicode" panose="020B0602030504020204" pitchFamily="34" charset="0"/>
              </a:rPr>
              <a:t>meditation</a:t>
            </a:r>
            <a:r>
              <a:rPr lang="en-US" sz="2400" dirty="0">
                <a:solidFill>
                  <a:schemeClr val="tx1"/>
                </a:solidFill>
                <a:latin typeface="Lucida Sans Unicode" panose="020B0602030504020204" pitchFamily="34" charset="0"/>
                <a:cs typeface="Lucida Sans Unicode" panose="020B0602030504020204" pitchFamily="34" charset="0"/>
              </a:rPr>
              <a:t> all the day…My eyes are awake through the night</a:t>
            </a:r>
            <a:r>
              <a:rPr lang="en-US" sz="2400" i="1" dirty="0">
                <a:solidFill>
                  <a:schemeClr val="tx1"/>
                </a:solidFill>
                <a:latin typeface="Lucida Sans Unicode" panose="020B0602030504020204" pitchFamily="34" charset="0"/>
                <a:cs typeface="Lucida Sans Unicode" panose="020B0602030504020204" pitchFamily="34" charset="0"/>
              </a:rPr>
              <a:t> </a:t>
            </a:r>
            <a:r>
              <a:rPr lang="en-US" sz="2400" dirty="0">
                <a:solidFill>
                  <a:schemeClr val="tx1"/>
                </a:solidFill>
                <a:latin typeface="Lucida Sans Unicode" panose="020B0602030504020204" pitchFamily="34" charset="0"/>
                <a:cs typeface="Lucida Sans Unicode" panose="020B0602030504020204" pitchFamily="34" charset="0"/>
              </a:rPr>
              <a:t>watches, that I may </a:t>
            </a:r>
            <a:r>
              <a:rPr lang="en-US" sz="2400" b="1" dirty="0">
                <a:solidFill>
                  <a:schemeClr val="tx1"/>
                </a:solidFill>
                <a:latin typeface="Lucida Sans Unicode" panose="020B0602030504020204" pitchFamily="34" charset="0"/>
                <a:cs typeface="Lucida Sans Unicode" panose="020B0602030504020204" pitchFamily="34" charset="0"/>
              </a:rPr>
              <a:t>meditate</a:t>
            </a:r>
            <a:r>
              <a:rPr lang="en-US" sz="2400" dirty="0">
                <a:solidFill>
                  <a:schemeClr val="tx1"/>
                </a:solidFill>
                <a:latin typeface="Lucida Sans Unicode" panose="020B0602030504020204" pitchFamily="34" charset="0"/>
                <a:cs typeface="Lucida Sans Unicode" panose="020B0602030504020204" pitchFamily="34" charset="0"/>
              </a:rPr>
              <a:t> on Your word” (Psa. 119:15, 48, 97, 148).</a:t>
            </a:r>
          </a:p>
        </p:txBody>
      </p:sp>
    </p:spTree>
    <p:extLst>
      <p:ext uri="{BB962C8B-B14F-4D97-AF65-F5344CB8AC3E}">
        <p14:creationId xmlns:p14="http://schemas.microsoft.com/office/powerpoint/2010/main" val="168840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And what can the Word do for us?</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Discern the thoughts and intents of our hearts; reprove and correct us; convict us of sin; create and nourish our faith; sanctify, or set us apart from the world; convert us, give us life, purify our souls, save our souls, set us free; bring both grief and joy to our hearts; terrify us, but also comfort us; revive, strengthen, and uphold us; give us strength and courage to overcome the most severe obstacles…</a:t>
            </a:r>
          </a:p>
        </p:txBody>
      </p:sp>
    </p:spTree>
    <p:extLst>
      <p:ext uri="{BB962C8B-B14F-4D97-AF65-F5344CB8AC3E}">
        <p14:creationId xmlns:p14="http://schemas.microsoft.com/office/powerpoint/2010/main" val="323733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And what can the Word do for us?</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5000"/>
              </a:lnSpc>
              <a:spcBef>
                <a:spcPts val="0"/>
              </a:spcBef>
              <a:spcAft>
                <a:spcPts val="0"/>
              </a:spcAft>
            </a:pPr>
            <a:r>
              <a:rPr lang="en-US" sz="2400" dirty="0">
                <a:solidFill>
                  <a:schemeClr val="tx1"/>
                </a:solidFill>
                <a:latin typeface="Lucida Sans Unicode" panose="020B0602030504020204" pitchFamily="34" charset="0"/>
                <a:cs typeface="Lucida Sans Unicode" panose="020B0602030504020204" pitchFamily="34" charset="0"/>
              </a:rPr>
              <a:t>Give us understanding, enlighten our eyes, give us light for our path; cleanse our way, keep us from sin, deliver us from temptation; preserve us, keep us, promote us, and bring us honor and a crown of glory; set our hearts on fire; bring us hope and peace; give us a heart overflowing with love; and equip us for every good work.</a:t>
            </a:r>
          </a:p>
        </p:txBody>
      </p:sp>
    </p:spTree>
    <p:extLst>
      <p:ext uri="{BB962C8B-B14F-4D97-AF65-F5344CB8AC3E}">
        <p14:creationId xmlns:p14="http://schemas.microsoft.com/office/powerpoint/2010/main" val="24905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Creation</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“When I </a:t>
            </a:r>
            <a:r>
              <a:rPr lang="en-US" sz="2400" b="1" dirty="0">
                <a:solidFill>
                  <a:schemeClr val="tx1"/>
                </a:solidFill>
                <a:latin typeface="Lucida Sans Unicode" panose="020B0602030504020204" pitchFamily="34" charset="0"/>
                <a:cs typeface="Lucida Sans Unicode" panose="020B0602030504020204" pitchFamily="34" charset="0"/>
              </a:rPr>
              <a:t>consider</a:t>
            </a:r>
            <a:r>
              <a:rPr lang="en-US" sz="2400" dirty="0">
                <a:solidFill>
                  <a:schemeClr val="tx1"/>
                </a:solidFill>
                <a:latin typeface="Lucida Sans Unicode" panose="020B0602030504020204" pitchFamily="34" charset="0"/>
                <a:cs typeface="Lucida Sans Unicode" panose="020B0602030504020204" pitchFamily="34" charset="0"/>
              </a:rPr>
              <a:t> Your heavens, the work of Your fingers, the moon and the stars, which you have ordained, what is man that You are mindful of him?” (Psalms 8:3).</a:t>
            </a:r>
          </a:p>
          <a:p>
            <a:pPr>
              <a:lnSpc>
                <a:spcPct val="13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“Since the creation of the world His invisible </a:t>
            </a:r>
            <a:r>
              <a:rPr lang="en-US" sz="2400" i="1" dirty="0">
                <a:solidFill>
                  <a:schemeClr val="tx1"/>
                </a:solidFill>
                <a:latin typeface="Lucida Sans Unicode" panose="020B0602030504020204" pitchFamily="34" charset="0"/>
                <a:cs typeface="Lucida Sans Unicode" panose="020B0602030504020204" pitchFamily="34" charset="0"/>
              </a:rPr>
              <a:t>attributes</a:t>
            </a:r>
            <a:r>
              <a:rPr lang="en-US" sz="2400" dirty="0">
                <a:solidFill>
                  <a:schemeClr val="tx1"/>
                </a:solidFill>
                <a:latin typeface="Lucida Sans Unicode" panose="020B0602030504020204" pitchFamily="34" charset="0"/>
                <a:cs typeface="Lucida Sans Unicode" panose="020B0602030504020204" pitchFamily="34" charset="0"/>
              </a:rPr>
              <a:t> are clearly seen…understood by the things that are made, </a:t>
            </a:r>
            <a:r>
              <a:rPr lang="en-US" sz="2400" i="1" dirty="0">
                <a:solidFill>
                  <a:schemeClr val="tx1"/>
                </a:solidFill>
                <a:latin typeface="Lucida Sans Unicode" panose="020B0602030504020204" pitchFamily="34" charset="0"/>
                <a:cs typeface="Lucida Sans Unicode" panose="020B0602030504020204" pitchFamily="34" charset="0"/>
              </a:rPr>
              <a:t>even</a:t>
            </a:r>
            <a:r>
              <a:rPr lang="en-US" sz="2400" dirty="0">
                <a:solidFill>
                  <a:schemeClr val="tx1"/>
                </a:solidFill>
                <a:latin typeface="Lucida Sans Unicode" panose="020B0602030504020204" pitchFamily="34" charset="0"/>
                <a:cs typeface="Lucida Sans Unicode" panose="020B0602030504020204" pitchFamily="34" charset="0"/>
              </a:rPr>
              <a:t> His eternal power and Godhead, so that they are without excuse” (Romans 1:20).</a:t>
            </a:r>
          </a:p>
        </p:txBody>
      </p:sp>
    </p:spTree>
    <p:extLst>
      <p:ext uri="{BB962C8B-B14F-4D97-AF65-F5344CB8AC3E}">
        <p14:creationId xmlns:p14="http://schemas.microsoft.com/office/powerpoint/2010/main" val="140711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Creation</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“Nevertheless He did not leave Himself without witness, in that He did good, gave us rain from heaven and fruitful seasons, filling our hearts with food and gladness” (Acts 14:17).</a:t>
            </a:r>
          </a:p>
          <a:p>
            <a:pPr>
              <a:lnSpc>
                <a:spcPct val="13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“The heavens declare the glory of  God; and the firmament shows His handiwork. Day unto day utters speech, and night unto night reveals knowledge. </a:t>
            </a:r>
            <a:r>
              <a:rPr lang="en-US" sz="2400" i="1" dirty="0">
                <a:solidFill>
                  <a:schemeClr val="tx1"/>
                </a:solidFill>
                <a:latin typeface="Lucida Sans Unicode" panose="020B0602030504020204" pitchFamily="34" charset="0"/>
                <a:cs typeface="Lucida Sans Unicode" panose="020B0602030504020204" pitchFamily="34" charset="0"/>
              </a:rPr>
              <a:t>There is</a:t>
            </a:r>
            <a:r>
              <a:rPr lang="en-US" sz="2400" dirty="0">
                <a:solidFill>
                  <a:schemeClr val="tx1"/>
                </a:solidFill>
                <a:latin typeface="Lucida Sans Unicode" panose="020B0602030504020204" pitchFamily="34" charset="0"/>
                <a:cs typeface="Lucida Sans Unicode" panose="020B0602030504020204" pitchFamily="34" charset="0"/>
              </a:rPr>
              <a:t> no speech nor language w</a:t>
            </a:r>
            <a:r>
              <a:rPr lang="en-US" sz="2400" i="1" dirty="0">
                <a:solidFill>
                  <a:schemeClr val="tx1"/>
                </a:solidFill>
                <a:latin typeface="Lucida Sans Unicode" panose="020B0602030504020204" pitchFamily="34" charset="0"/>
                <a:cs typeface="Lucida Sans Unicode" panose="020B0602030504020204" pitchFamily="34" charset="0"/>
              </a:rPr>
              <a:t>here</a:t>
            </a:r>
            <a:r>
              <a:rPr lang="en-US" sz="2400" dirty="0">
                <a:solidFill>
                  <a:schemeClr val="tx1"/>
                </a:solidFill>
                <a:latin typeface="Lucida Sans Unicode" panose="020B0602030504020204" pitchFamily="34" charset="0"/>
                <a:cs typeface="Lucida Sans Unicode" panose="020B0602030504020204" pitchFamily="34" charset="0"/>
              </a:rPr>
              <a:t> their voice is not heard” (Psalms 19:1-3).</a:t>
            </a:r>
          </a:p>
        </p:txBody>
      </p:sp>
    </p:spTree>
    <p:extLst>
      <p:ext uri="{BB962C8B-B14F-4D97-AF65-F5344CB8AC3E}">
        <p14:creationId xmlns:p14="http://schemas.microsoft.com/office/powerpoint/2010/main" val="400187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5894" y="641653"/>
            <a:ext cx="8272212" cy="867107"/>
          </a:xfrm>
        </p:spPr>
        <p:txBody>
          <a:bodyPr anchor="ctr">
            <a:normAutofit/>
          </a:bodyPr>
          <a:lstStyle/>
          <a:p>
            <a:r>
              <a:rPr lang="en-US" sz="3600" cap="none" dirty="0">
                <a:solidFill>
                  <a:schemeClr val="tx1"/>
                </a:solidFill>
                <a:effectLst/>
                <a:latin typeface="Lucida Sans Unicode" panose="020B0602030504020204" pitchFamily="34" charset="0"/>
                <a:cs typeface="Lucida Sans Unicode" panose="020B0602030504020204" pitchFamily="34" charset="0"/>
              </a:rPr>
              <a:t>Creation</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334898" y="1601771"/>
            <a:ext cx="8474199" cy="4799027"/>
          </a:xfrm>
        </p:spPr>
        <p:txBody>
          <a:bodyPr>
            <a:normAutofit/>
          </a:bodyPr>
          <a:lstStyle/>
          <a:p>
            <a:pPr>
              <a:lnSpc>
                <a:spcPct val="13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“O Lord my God! When I in awesome wonder </a:t>
            </a:r>
            <a:r>
              <a:rPr lang="en-US" sz="2400" b="1" dirty="0">
                <a:solidFill>
                  <a:schemeClr val="tx1"/>
                </a:solidFill>
                <a:latin typeface="Lucida Sans Unicode" panose="020B0602030504020204" pitchFamily="34" charset="0"/>
                <a:cs typeface="Lucida Sans Unicode" panose="020B0602030504020204" pitchFamily="34" charset="0"/>
              </a:rPr>
              <a:t>consider</a:t>
            </a:r>
            <a:r>
              <a:rPr lang="en-US" sz="2400" dirty="0">
                <a:solidFill>
                  <a:schemeClr val="tx1"/>
                </a:solidFill>
                <a:latin typeface="Lucida Sans Unicode" panose="020B0602030504020204" pitchFamily="34" charset="0"/>
                <a:cs typeface="Lucida Sans Unicode" panose="020B0602030504020204" pitchFamily="34" charset="0"/>
              </a:rPr>
              <a:t> all the worlds Thy hands have made, I see the stars, I hear the rolling thunder, Thy </a:t>
            </a:r>
            <a:r>
              <a:rPr lang="en-US" sz="2400" dirty="0" err="1">
                <a:solidFill>
                  <a:schemeClr val="tx1"/>
                </a:solidFill>
                <a:latin typeface="Lucida Sans Unicode" panose="020B0602030504020204" pitchFamily="34" charset="0"/>
                <a:cs typeface="Lucida Sans Unicode" panose="020B0602030504020204" pitchFamily="34" charset="0"/>
              </a:rPr>
              <a:t>pow’r</a:t>
            </a:r>
            <a:r>
              <a:rPr lang="en-US" sz="2400" dirty="0">
                <a:solidFill>
                  <a:schemeClr val="tx1"/>
                </a:solidFill>
                <a:latin typeface="Lucida Sans Unicode" panose="020B0602030504020204" pitchFamily="34" charset="0"/>
                <a:cs typeface="Lucida Sans Unicode" panose="020B0602030504020204" pitchFamily="34" charset="0"/>
              </a:rPr>
              <a:t> throughout the universe displayed. Then sings my soul, my Savior God to Thee, how great Thou art, how great thou art” (</a:t>
            </a:r>
            <a:r>
              <a:rPr lang="en-US" sz="2400" i="1" dirty="0">
                <a:solidFill>
                  <a:schemeClr val="tx1"/>
                </a:solidFill>
                <a:latin typeface="Lucida Sans Unicode" panose="020B0602030504020204" pitchFamily="34" charset="0"/>
                <a:cs typeface="Lucida Sans Unicode" panose="020B0602030504020204" pitchFamily="34" charset="0"/>
              </a:rPr>
              <a:t>How Great Thou Art</a:t>
            </a:r>
            <a:r>
              <a:rPr lang="en-US" sz="2400" dirty="0">
                <a:solidFill>
                  <a:schemeClr val="tx1"/>
                </a:solidFill>
                <a:latin typeface="Lucida Sans Unicode" panose="020B0602030504020204" pitchFamily="34" charset="0"/>
                <a:cs typeface="Lucida Sans Unicode" panose="020B0602030504020204" pitchFamily="34" charset="0"/>
              </a:rPr>
              <a:t>, #5, </a:t>
            </a:r>
            <a:r>
              <a:rPr lang="en-US" sz="2400" i="1" dirty="0">
                <a:solidFill>
                  <a:schemeClr val="tx1"/>
                </a:solidFill>
                <a:latin typeface="Lucida Sans Unicode" panose="020B0602030504020204" pitchFamily="34" charset="0"/>
                <a:cs typeface="Lucida Sans Unicode" panose="020B0602030504020204" pitchFamily="34" charset="0"/>
              </a:rPr>
              <a:t>Hymns for Worship</a:t>
            </a:r>
            <a:r>
              <a:rPr lang="en-US" sz="2400" dirty="0">
                <a:solidFill>
                  <a:schemeClr val="tx1"/>
                </a:solidFill>
                <a:latin typeface="Lucida Sans Unicode" panose="020B0602030504020204" pitchFamily="34" charset="0"/>
                <a:cs typeface="Lucida Sans Unicode" panose="020B0602030504020204" pitchFamily="34" charset="0"/>
              </a:rPr>
              <a:t>).</a:t>
            </a:r>
          </a:p>
          <a:p>
            <a:pPr>
              <a:lnSpc>
                <a:spcPct val="13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Matthew 6:25-33.</a:t>
            </a:r>
          </a:p>
        </p:txBody>
      </p:sp>
    </p:spTree>
    <p:extLst>
      <p:ext uri="{BB962C8B-B14F-4D97-AF65-F5344CB8AC3E}">
        <p14:creationId xmlns:p14="http://schemas.microsoft.com/office/powerpoint/2010/main" val="280539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
  <TotalTime>274</TotalTime>
  <Words>1157</Words>
  <Application>Microsoft Office PowerPoint</Application>
  <PresentationFormat>On-screen Show (4:3)</PresentationFormat>
  <Paragraphs>41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Gill Sans MT</vt:lpstr>
      <vt:lpstr>Lucida Sans Unicode</vt:lpstr>
      <vt:lpstr>Wingdings 2</vt:lpstr>
      <vt:lpstr>Dividend</vt:lpstr>
      <vt:lpstr>PowerPoint Presentation</vt:lpstr>
      <vt:lpstr>Meditate On  These Things</vt:lpstr>
      <vt:lpstr>The Word of God</vt:lpstr>
      <vt:lpstr>The Word of God</vt:lpstr>
      <vt:lpstr>And what can the Word do for us?</vt:lpstr>
      <vt:lpstr>And what can the Word do for us?</vt:lpstr>
      <vt:lpstr>Creation</vt:lpstr>
      <vt:lpstr>Creation</vt:lpstr>
      <vt:lpstr>Creation</vt:lpstr>
      <vt:lpstr>Great Things God Has Done</vt:lpstr>
      <vt:lpstr>Great Things God Has Done</vt:lpstr>
      <vt:lpstr>Great Things God Has Done</vt:lpstr>
      <vt:lpstr>Great Things God Has Done</vt:lpstr>
      <vt:lpstr>Our Destiny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16</cp:revision>
  <cp:lastPrinted>2019-03-29T20:01:21Z</cp:lastPrinted>
  <dcterms:created xsi:type="dcterms:W3CDTF">2013-10-24T16:19:35Z</dcterms:created>
  <dcterms:modified xsi:type="dcterms:W3CDTF">2022-03-12T18:41:24Z</dcterms:modified>
</cp:coreProperties>
</file>