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104" d="100"/>
          <a:sy n="104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193FBB-AA8D-46B5-BDF6-D6B6CCFB36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6975C1-2CBC-47E2-AB16-E9B09EF6E7F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914400"/>
            <a:ext cx="5410200" cy="2286000"/>
          </a:xfrm>
        </p:spPr>
        <p:txBody>
          <a:bodyPr anchor="ctr">
            <a:normAutofit/>
          </a:bodyPr>
          <a:lstStyle/>
          <a:p>
            <a:pPr algn="l">
              <a:lnSpc>
                <a:spcPct val="125000"/>
              </a:lnSpc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 what shall we liken the kingdom of God?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with what parable shall we picture it?” (Mark 4:30).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3581400"/>
            <a:ext cx="5410200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morning we saw where Jesus likened the kingdom to a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mustard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 very small seed which grows into a tree with large branches (Matthew 13:31-32).</a:t>
            </a:r>
          </a:p>
        </p:txBody>
      </p:sp>
    </p:spTree>
    <p:extLst>
      <p:ext uri="{BB962C8B-B14F-4D97-AF65-F5344CB8AC3E}">
        <p14:creationId xmlns:p14="http://schemas.microsoft.com/office/powerpoint/2010/main" val="219662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Pray fervently and unceasingly for “open doors.”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4:2-4.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16:8-9.</a:t>
            </a:r>
            <a:endParaRPr lang="en-US" sz="2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endParaRPr lang="en-US" sz="1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we add leaven to the lump?</a:t>
            </a:r>
          </a:p>
        </p:txBody>
      </p:sp>
    </p:spTree>
    <p:extLst>
      <p:ext uri="{BB962C8B-B14F-4D97-AF65-F5344CB8AC3E}">
        <p14:creationId xmlns:p14="http://schemas.microsoft.com/office/powerpoint/2010/main" val="270767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4:26-29</a:t>
            </a:r>
            <a:endParaRPr lang="en-US" sz="20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endParaRPr lang="en-US" sz="1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final word of encouragement</a:t>
            </a:r>
          </a:p>
        </p:txBody>
      </p:sp>
    </p:spTree>
    <p:extLst>
      <p:ext uri="{BB962C8B-B14F-4D97-AF65-F5344CB8AC3E}">
        <p14:creationId xmlns:p14="http://schemas.microsoft.com/office/powerpoint/2010/main" val="25613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kingdom of heaven is like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which a woman took and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hid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three measures of meal (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“flour”) 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till it was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all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leavened” (Matthew 13:33).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focus this morning was on the rapid spread of the kingdom, how it started small and grew into something large (and continues to grow).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Tonight: The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means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by which it spreads.</a:t>
            </a:r>
          </a:p>
        </p:txBody>
      </p:sp>
    </p:spTree>
    <p:extLst>
      <p:ext uri="{BB962C8B-B14F-4D97-AF65-F5344CB8AC3E}">
        <p14:creationId xmlns:p14="http://schemas.microsoft.com/office/powerpoint/2010/main" val="146321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law of Moses,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was, with a few exceptions, forbidden in offerings. During Passover, all leaven removed from house (Exodus 13:3-7).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“Beware of the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the Pharisees and the Sadducees” (Matt. 16:6).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you not know that a little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whole lump?” (1 Cor. 5:6).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little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leavens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whole lump” (Gal. 5:9).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8005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 used in negative sense</a:t>
            </a:r>
          </a:p>
        </p:txBody>
      </p:sp>
    </p:spTree>
    <p:extLst>
      <p:ext uri="{BB962C8B-B14F-4D97-AF65-F5344CB8AC3E}">
        <p14:creationId xmlns:p14="http://schemas.microsoft.com/office/powerpoint/2010/main" val="1823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7225" y="16764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 is a quiet, but powerful agent.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Leaven here would represent the gospel as it works quietly in the individual heart (1 Peter 1:22-23), and then moves quietly from one heart to another.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“Leaven represents the quickness, quietness, thoroughness, and sureness with which the gospel truth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diffuses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itself through human society” </a:t>
            </a:r>
            <a:b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(J. W. </a:t>
            </a:r>
            <a:r>
              <a:rPr lang="en-US" sz="2400" dirty="0" err="1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McGarvey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not in the Parable of Leaven</a:t>
            </a:r>
          </a:p>
        </p:txBody>
      </p:sp>
    </p:spTree>
    <p:extLst>
      <p:ext uri="{BB962C8B-B14F-4D97-AF65-F5344CB8AC3E}">
        <p14:creationId xmlns:p14="http://schemas.microsoft.com/office/powerpoint/2010/main" val="382636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2:14-17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how do we diffuse the fragrance of His knowledge in every place?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become a leavening influence and thus spread or enlarge the kingdom?</a:t>
            </a:r>
            <a:endParaRPr lang="en-US" sz="24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Speaking of diffusing</a:t>
            </a:r>
          </a:p>
        </p:txBody>
      </p:sp>
    </p:spTree>
    <p:extLst>
      <p:ext uri="{BB962C8B-B14F-4D97-AF65-F5344CB8AC3E}">
        <p14:creationId xmlns:p14="http://schemas.microsoft.com/office/powerpoint/2010/main" val="419678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sure that Christ lives in us (Gal. 2:20).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13:13-14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Titus 2:9-10; 1 Timothy 4:12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3:1-2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“Israel served the LORD all the days of Joshua, and all the days of the elders wh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 outlived Joshua…”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(Joshua 24:31).</a:t>
            </a:r>
            <a:endParaRPr lang="en-US" sz="2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we add leaven to the lump?</a:t>
            </a:r>
          </a:p>
        </p:txBody>
      </p:sp>
    </p:spTree>
    <p:extLst>
      <p:ext uri="{BB962C8B-B14F-4D97-AF65-F5344CB8AC3E}">
        <p14:creationId xmlns:p14="http://schemas.microsoft.com/office/powerpoint/2010/main" val="7405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Raise godly children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Timothy 1:3-5; 3:14-15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we add leaven to the lump?</a:t>
            </a:r>
          </a:p>
        </p:txBody>
      </p:sp>
    </p:spTree>
    <p:extLst>
      <p:ext uri="{BB962C8B-B14F-4D97-AF65-F5344CB8AC3E}">
        <p14:creationId xmlns:p14="http://schemas.microsoft.com/office/powerpoint/2010/main" val="10717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Boldly teach the gospel of Christ, collectively and individually.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1:12-14.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zeal has stirred up the majority” (2 Cor. 9:2).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harvest truly is plentiful, but the laborers are few. Therefore pray the Lord of the harvest to send out laborers into His harvest” (Matthew 9:37-38).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Thess. 1:6-8.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we add leaven to the lump?</a:t>
            </a:r>
          </a:p>
        </p:txBody>
      </p:sp>
    </p:spTree>
    <p:extLst>
      <p:ext uri="{BB962C8B-B14F-4D97-AF65-F5344CB8AC3E}">
        <p14:creationId xmlns:p14="http://schemas.microsoft.com/office/powerpoint/2010/main" val="20595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Continue to give generously, or “sow bountifully” </a:t>
            </a:r>
            <a:b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9:6), so that the gospel CAN be taken to “every place.”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endParaRPr lang="en-US" sz="1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we add leaven to the lump?</a:t>
            </a:r>
          </a:p>
        </p:txBody>
      </p:sp>
    </p:spTree>
    <p:extLst>
      <p:ext uri="{BB962C8B-B14F-4D97-AF65-F5344CB8AC3E}">
        <p14:creationId xmlns:p14="http://schemas.microsoft.com/office/powerpoint/2010/main" val="235984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207</TotalTime>
  <Words>544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Lucida Sans Unicode</vt:lpstr>
      <vt:lpstr>Wingdings</vt:lpstr>
      <vt:lpstr>Composite</vt:lpstr>
      <vt:lpstr>“To what shall we liken the kingdom of God?  Or with what parable shall we picture it?” (Mark 4:30).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 what shall we liken the kingdom of God?  Or with what parable shall we picture it?” (Mark 4:30).</dc:title>
  <dc:creator>Bryan</dc:creator>
  <cp:lastModifiedBy>William Gibson</cp:lastModifiedBy>
  <cp:revision>14</cp:revision>
  <dcterms:created xsi:type="dcterms:W3CDTF">2018-04-22T19:20:24Z</dcterms:created>
  <dcterms:modified xsi:type="dcterms:W3CDTF">2022-01-28T20:00:26Z</dcterms:modified>
</cp:coreProperties>
</file>