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196" r:id="rId4"/>
  </p:sldMasterIdLst>
  <p:notesMasterIdLst>
    <p:notesMasterId r:id="rId13"/>
  </p:notesMasterIdLst>
  <p:handoutMasterIdLst>
    <p:handoutMasterId r:id="rId14"/>
  </p:handoutMasterIdLst>
  <p:sldIdLst>
    <p:sldId id="256" r:id="rId5"/>
    <p:sldId id="257" r:id="rId6"/>
    <p:sldId id="258" r:id="rId7"/>
    <p:sldId id="259" r:id="rId8"/>
    <p:sldId id="260" r:id="rId9"/>
    <p:sldId id="261" r:id="rId10"/>
    <p:sldId id="262" r:id="rId11"/>
    <p:sldId id="263" r:id="rId1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80494" autoAdjust="0"/>
  </p:normalViewPr>
  <p:slideViewPr>
    <p:cSldViewPr snapToGrid="0">
      <p:cViewPr varScale="1">
        <p:scale>
          <a:sx n="88" d="100"/>
          <a:sy n="88" d="100"/>
        </p:scale>
        <p:origin x="2172" y="84"/>
      </p:cViewPr>
      <p:guideLst/>
    </p:cSldViewPr>
  </p:slideViewPr>
  <p:notesTextViewPr>
    <p:cViewPr>
      <p:scale>
        <a:sx n="1" d="1"/>
        <a:sy n="1" d="1"/>
      </p:scale>
      <p:origin x="0" y="0"/>
    </p:cViewPr>
  </p:notesTextViewPr>
  <p:notesViewPr>
    <p:cSldViewPr snapToGrid="0">
      <p:cViewPr varScale="1">
        <p:scale>
          <a:sx n="84" d="100"/>
          <a:sy n="84" d="100"/>
        </p:scale>
        <p:origin x="3828"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8B4CB405-BC11-414E-B0F4-9E1C4642FE12}"/>
              </a:ext>
            </a:extLst>
          </p:cNvPr>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a:extLst>
              <a:ext uri="{FF2B5EF4-FFF2-40B4-BE49-F238E27FC236}">
                <a16:creationId xmlns:a16="http://schemas.microsoft.com/office/drawing/2014/main" id="{C71A09E4-E76E-43B1-9270-846FE19D3E25}"/>
              </a:ext>
            </a:extLst>
          </p:cNvPr>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1A0A57E1-CEB3-4C96-B7C6-36B0FA3064E4}" type="datetimeFigureOut">
              <a:rPr lang="en-US" smtClean="0"/>
              <a:t>2/3/2022</a:t>
            </a:fld>
            <a:endParaRPr lang="en-US" dirty="0"/>
          </a:p>
        </p:txBody>
      </p:sp>
      <p:sp>
        <p:nvSpPr>
          <p:cNvPr id="4" name="Footer Placeholder 3">
            <a:extLst>
              <a:ext uri="{FF2B5EF4-FFF2-40B4-BE49-F238E27FC236}">
                <a16:creationId xmlns:a16="http://schemas.microsoft.com/office/drawing/2014/main" id="{44791962-6490-4685-B760-76A1628AD512}"/>
              </a:ext>
            </a:extLst>
          </p:cNvPr>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D3697A7F-1461-4B81-83F2-8C494CFB80B7}"/>
              </a:ext>
            </a:extLst>
          </p:cNvPr>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0D0D51C3-EABD-4553-9DC0-81CFC2A7F30E}" type="slidenum">
              <a:rPr lang="en-US" smtClean="0"/>
              <a:t>‹#›</a:t>
            </a:fld>
            <a:endParaRPr lang="en-US" dirty="0"/>
          </a:p>
        </p:txBody>
      </p:sp>
    </p:spTree>
    <p:extLst>
      <p:ext uri="{BB962C8B-B14F-4D97-AF65-F5344CB8AC3E}">
        <p14:creationId xmlns:p14="http://schemas.microsoft.com/office/powerpoint/2010/main" val="398146132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2CF1BBD7-2276-4DDA-BFFE-26CAACEE5E98}" type="datetimeFigureOut">
              <a:rPr lang="en-US" smtClean="0"/>
              <a:t>2/3/2022</a:t>
            </a:fld>
            <a:endParaRPr lang="en-US" dirty="0"/>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B0279F17-7BA4-49BC-BB37-7F646CF8D2F0}" type="slidenum">
              <a:rPr lang="en-US" smtClean="0"/>
              <a:t>‹#›</a:t>
            </a:fld>
            <a:endParaRPr lang="en-US" dirty="0"/>
          </a:p>
        </p:txBody>
      </p:sp>
    </p:spTree>
    <p:extLst>
      <p:ext uri="{BB962C8B-B14F-4D97-AF65-F5344CB8AC3E}">
        <p14:creationId xmlns:p14="http://schemas.microsoft.com/office/powerpoint/2010/main" val="42657404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4463" y="1162050"/>
            <a:ext cx="4181475" cy="31369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0279F17-7BA4-49BC-BB37-7F646CF8D2F0}" type="slidenum">
              <a:rPr lang="en-US" smtClean="0"/>
              <a:t>2</a:t>
            </a:fld>
            <a:endParaRPr lang="en-US" dirty="0"/>
          </a:p>
        </p:txBody>
      </p:sp>
    </p:spTree>
    <p:extLst>
      <p:ext uri="{BB962C8B-B14F-4D97-AF65-F5344CB8AC3E}">
        <p14:creationId xmlns:p14="http://schemas.microsoft.com/office/powerpoint/2010/main" val="30936592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4463" y="1162050"/>
            <a:ext cx="4181475" cy="31369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0279F17-7BA4-49BC-BB37-7F646CF8D2F0}" type="slidenum">
              <a:rPr lang="en-US" smtClean="0"/>
              <a:t>3</a:t>
            </a:fld>
            <a:endParaRPr lang="en-US" dirty="0"/>
          </a:p>
        </p:txBody>
      </p:sp>
    </p:spTree>
    <p:extLst>
      <p:ext uri="{BB962C8B-B14F-4D97-AF65-F5344CB8AC3E}">
        <p14:creationId xmlns:p14="http://schemas.microsoft.com/office/powerpoint/2010/main" val="25679973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4463" y="1162050"/>
            <a:ext cx="4181475" cy="31369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0279F17-7BA4-49BC-BB37-7F646CF8D2F0}" type="slidenum">
              <a:rPr lang="en-US" smtClean="0"/>
              <a:t>4</a:t>
            </a:fld>
            <a:endParaRPr lang="en-US" dirty="0"/>
          </a:p>
        </p:txBody>
      </p:sp>
    </p:spTree>
    <p:extLst>
      <p:ext uri="{BB962C8B-B14F-4D97-AF65-F5344CB8AC3E}">
        <p14:creationId xmlns:p14="http://schemas.microsoft.com/office/powerpoint/2010/main" val="1025950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4463" y="1162050"/>
            <a:ext cx="4181475" cy="31369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0279F17-7BA4-49BC-BB37-7F646CF8D2F0}" type="slidenum">
              <a:rPr lang="en-US" smtClean="0"/>
              <a:t>5</a:t>
            </a:fld>
            <a:endParaRPr lang="en-US" dirty="0"/>
          </a:p>
        </p:txBody>
      </p:sp>
    </p:spTree>
    <p:extLst>
      <p:ext uri="{BB962C8B-B14F-4D97-AF65-F5344CB8AC3E}">
        <p14:creationId xmlns:p14="http://schemas.microsoft.com/office/powerpoint/2010/main" val="17908766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4463" y="1162050"/>
            <a:ext cx="4181475" cy="31369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0279F17-7BA4-49BC-BB37-7F646CF8D2F0}" type="slidenum">
              <a:rPr lang="en-US" smtClean="0"/>
              <a:t>6</a:t>
            </a:fld>
            <a:endParaRPr lang="en-US" dirty="0"/>
          </a:p>
        </p:txBody>
      </p:sp>
    </p:spTree>
    <p:extLst>
      <p:ext uri="{BB962C8B-B14F-4D97-AF65-F5344CB8AC3E}">
        <p14:creationId xmlns:p14="http://schemas.microsoft.com/office/powerpoint/2010/main" val="186853671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4463" y="1162050"/>
            <a:ext cx="4181475" cy="31369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0279F17-7BA4-49BC-BB37-7F646CF8D2F0}" type="slidenum">
              <a:rPr lang="en-US" smtClean="0"/>
              <a:t>7</a:t>
            </a:fld>
            <a:endParaRPr lang="en-US" dirty="0"/>
          </a:p>
        </p:txBody>
      </p:sp>
    </p:spTree>
    <p:extLst>
      <p:ext uri="{BB962C8B-B14F-4D97-AF65-F5344CB8AC3E}">
        <p14:creationId xmlns:p14="http://schemas.microsoft.com/office/powerpoint/2010/main" val="78797706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4463" y="1162050"/>
            <a:ext cx="4181475" cy="31369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0279F17-7BA4-49BC-BB37-7F646CF8D2F0}" type="slidenum">
              <a:rPr lang="en-US" smtClean="0"/>
              <a:t>8</a:t>
            </a:fld>
            <a:endParaRPr lang="en-US" dirty="0"/>
          </a:p>
        </p:txBody>
      </p:sp>
    </p:spTree>
    <p:extLst>
      <p:ext uri="{BB962C8B-B14F-4D97-AF65-F5344CB8AC3E}">
        <p14:creationId xmlns:p14="http://schemas.microsoft.com/office/powerpoint/2010/main" val="29952822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2/3/2022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dirty="0"/>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282017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2/3/2022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dirty="0"/>
          </a:p>
        </p:txBody>
      </p:sp>
    </p:spTree>
    <p:extLst>
      <p:ext uri="{BB962C8B-B14F-4D97-AF65-F5344CB8AC3E}">
        <p14:creationId xmlns:p14="http://schemas.microsoft.com/office/powerpoint/2010/main" val="30863887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2/3/2022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dirty="0"/>
          </a:p>
        </p:txBody>
      </p:sp>
    </p:spTree>
    <p:extLst>
      <p:ext uri="{BB962C8B-B14F-4D97-AF65-F5344CB8AC3E}">
        <p14:creationId xmlns:p14="http://schemas.microsoft.com/office/powerpoint/2010/main" val="152832629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hree Column">
    <p:spTree>
      <p:nvGrpSpPr>
        <p:cNvPr id="1" name=""/>
        <p:cNvGrpSpPr/>
        <p:nvPr/>
      </p:nvGrpSpPr>
      <p:grpSpPr>
        <a:xfrm>
          <a:off x="0" y="0"/>
          <a:ext cx="0" cy="0"/>
          <a:chOff x="0" y="0"/>
          <a:chExt cx="0" cy="0"/>
        </a:xfrm>
      </p:grpSpPr>
      <p:sp>
        <p:nvSpPr>
          <p:cNvPr id="7" name="Oval 6">
            <a:extLst>
              <a:ext uri="{FF2B5EF4-FFF2-40B4-BE49-F238E27FC236}">
                <a16:creationId xmlns:a16="http://schemas.microsoft.com/office/drawing/2014/main" id="{98A5301E-AB93-4945-A0AA-2215B6872DB2}"/>
              </a:ext>
            </a:extLst>
          </p:cNvPr>
          <p:cNvSpPr>
            <a:spLocks noChangeAspect="1"/>
          </p:cNvSpPr>
          <p:nvPr userDrawn="1"/>
        </p:nvSpPr>
        <p:spPr>
          <a:xfrm>
            <a:off x="1403551" y="2602132"/>
            <a:ext cx="1351026" cy="1801368"/>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noProof="0" dirty="0"/>
          </a:p>
        </p:txBody>
      </p:sp>
      <p:sp>
        <p:nvSpPr>
          <p:cNvPr id="13" name="Oval 12">
            <a:extLst>
              <a:ext uri="{FF2B5EF4-FFF2-40B4-BE49-F238E27FC236}">
                <a16:creationId xmlns:a16="http://schemas.microsoft.com/office/drawing/2014/main" id="{D2FF1D57-3E5F-584B-94C2-629CD166831B}"/>
              </a:ext>
            </a:extLst>
          </p:cNvPr>
          <p:cNvSpPr>
            <a:spLocks noChangeAspect="1"/>
          </p:cNvSpPr>
          <p:nvPr userDrawn="1"/>
        </p:nvSpPr>
        <p:spPr>
          <a:xfrm>
            <a:off x="3895974" y="2602132"/>
            <a:ext cx="1351026" cy="180136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noProof="0" dirty="0"/>
          </a:p>
        </p:txBody>
      </p:sp>
      <p:sp>
        <p:nvSpPr>
          <p:cNvPr id="15" name="Oval 14">
            <a:extLst>
              <a:ext uri="{FF2B5EF4-FFF2-40B4-BE49-F238E27FC236}">
                <a16:creationId xmlns:a16="http://schemas.microsoft.com/office/drawing/2014/main" id="{90A619F7-99B1-EB46-8946-F77C733C4D86}"/>
              </a:ext>
            </a:extLst>
          </p:cNvPr>
          <p:cNvSpPr>
            <a:spLocks noChangeAspect="1"/>
          </p:cNvSpPr>
          <p:nvPr userDrawn="1"/>
        </p:nvSpPr>
        <p:spPr>
          <a:xfrm>
            <a:off x="6389423" y="2602132"/>
            <a:ext cx="1351026" cy="1801368"/>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noProof="0" dirty="0"/>
          </a:p>
        </p:txBody>
      </p:sp>
      <p:sp>
        <p:nvSpPr>
          <p:cNvPr id="2" name="Title 1"/>
          <p:cNvSpPr>
            <a:spLocks noGrp="1"/>
          </p:cNvSpPr>
          <p:nvPr>
            <p:ph type="title"/>
          </p:nvPr>
        </p:nvSpPr>
        <p:spPr>
          <a:xfrm>
            <a:off x="971552" y="982133"/>
            <a:ext cx="7200897" cy="1303867"/>
          </a:xfrm>
        </p:spPr>
        <p:txBody>
          <a:bodyPr/>
          <a:lstStyle/>
          <a:p>
            <a:r>
              <a:rPr lang="en-US" noProof="0"/>
              <a:t>Click to edit Master title style</a:t>
            </a:r>
          </a:p>
        </p:txBody>
      </p:sp>
      <p:sp>
        <p:nvSpPr>
          <p:cNvPr id="3" name="Content Placeholder 2"/>
          <p:cNvSpPr>
            <a:spLocks noGrp="1"/>
          </p:cNvSpPr>
          <p:nvPr>
            <p:ph idx="1"/>
          </p:nvPr>
        </p:nvSpPr>
        <p:spPr>
          <a:xfrm>
            <a:off x="971551" y="4804496"/>
            <a:ext cx="2214000" cy="1109133"/>
          </a:xfrm>
        </p:spPr>
        <p:txBody>
          <a:bodyPr/>
          <a:lstStyle/>
          <a:p>
            <a:pPr lvl="0"/>
            <a:r>
              <a:rPr lang="en-US" noProof="0"/>
              <a:t>Click to edit Master text styles</a:t>
            </a:r>
          </a:p>
          <a:p>
            <a:pPr lvl="1"/>
            <a:r>
              <a:rPr lang="en-US" noProof="0"/>
              <a:t>Second level</a:t>
            </a:r>
          </a:p>
          <a:p>
            <a:pPr lvl="2"/>
            <a:r>
              <a:rPr lang="en-US" noProof="0"/>
              <a:t>Third level</a:t>
            </a:r>
          </a:p>
        </p:txBody>
      </p:sp>
      <p:sp>
        <p:nvSpPr>
          <p:cNvPr id="4" name="Date Placeholder 3"/>
          <p:cNvSpPr>
            <a:spLocks noGrp="1"/>
          </p:cNvSpPr>
          <p:nvPr>
            <p:ph type="dt" sz="half" idx="10"/>
          </p:nvPr>
        </p:nvSpPr>
        <p:spPr/>
        <p:txBody>
          <a:bodyPr/>
          <a:lstStyle/>
          <a:p>
            <a:fld id="{846CE7D5-CF57-46EF-B807-FDD0502418D4}" type="datetimeFigureOut">
              <a:rPr lang="en-US" noProof="0" smtClean="0"/>
              <a:t>2/3/2022</a:t>
            </a:fld>
            <a:endParaRPr lang="en-US" noProof="0" dirty="0"/>
          </a:p>
        </p:txBody>
      </p:sp>
      <p:sp>
        <p:nvSpPr>
          <p:cNvPr id="5" name="Footer Placeholder 4"/>
          <p:cNvSpPr>
            <a:spLocks noGrp="1"/>
          </p:cNvSpPr>
          <p:nvPr>
            <p:ph type="ftr" sz="quarter" idx="11"/>
          </p:nvPr>
        </p:nvSpPr>
        <p:spPr/>
        <p:txBody>
          <a:bodyPr/>
          <a:lstStyle/>
          <a:p>
            <a:endParaRPr lang="en-US" noProof="0" dirty="0"/>
          </a:p>
        </p:txBody>
      </p:sp>
      <p:sp>
        <p:nvSpPr>
          <p:cNvPr id="6" name="Slide Number Placeholder 5"/>
          <p:cNvSpPr>
            <a:spLocks noGrp="1"/>
          </p:cNvSpPr>
          <p:nvPr>
            <p:ph type="sldNum" sz="quarter" idx="12"/>
          </p:nvPr>
        </p:nvSpPr>
        <p:spPr/>
        <p:txBody>
          <a:bodyPr/>
          <a:lstStyle/>
          <a:p>
            <a:fld id="{330EA680-D336-4FF7-8B7A-9848BB0A1C32}" type="slidenum">
              <a:rPr lang="en-US" noProof="0" smtClean="0"/>
              <a:t>‹#›</a:t>
            </a:fld>
            <a:endParaRPr lang="en-US" noProof="0" dirty="0"/>
          </a:p>
        </p:txBody>
      </p:sp>
      <p:sp>
        <p:nvSpPr>
          <p:cNvPr id="9" name="Content Placeholder 2">
            <a:extLst>
              <a:ext uri="{FF2B5EF4-FFF2-40B4-BE49-F238E27FC236}">
                <a16:creationId xmlns:a16="http://schemas.microsoft.com/office/drawing/2014/main" id="{D2FC6D4A-DA65-4AB4-A214-ABFCCC77CE2F}"/>
              </a:ext>
            </a:extLst>
          </p:cNvPr>
          <p:cNvSpPr>
            <a:spLocks noGrp="1"/>
          </p:cNvSpPr>
          <p:nvPr>
            <p:ph idx="13"/>
          </p:nvPr>
        </p:nvSpPr>
        <p:spPr>
          <a:xfrm>
            <a:off x="3465000" y="4804496"/>
            <a:ext cx="2214000" cy="1109133"/>
          </a:xfrm>
        </p:spPr>
        <p:txBody>
          <a:bodyPr/>
          <a:lstStyle/>
          <a:p>
            <a:pPr lvl="0"/>
            <a:r>
              <a:rPr lang="en-US" noProof="0"/>
              <a:t>Click to edit Master text styles</a:t>
            </a:r>
          </a:p>
          <a:p>
            <a:pPr lvl="1"/>
            <a:r>
              <a:rPr lang="en-US" noProof="0"/>
              <a:t>Second level</a:t>
            </a:r>
          </a:p>
          <a:p>
            <a:pPr lvl="2"/>
            <a:r>
              <a:rPr lang="en-US" noProof="0"/>
              <a:t>Third level</a:t>
            </a:r>
          </a:p>
        </p:txBody>
      </p:sp>
      <p:sp>
        <p:nvSpPr>
          <p:cNvPr id="10" name="Content Placeholder 2">
            <a:extLst>
              <a:ext uri="{FF2B5EF4-FFF2-40B4-BE49-F238E27FC236}">
                <a16:creationId xmlns:a16="http://schemas.microsoft.com/office/drawing/2014/main" id="{64EDB116-654D-48D8-BED5-DCA5C06DA378}"/>
              </a:ext>
            </a:extLst>
          </p:cNvPr>
          <p:cNvSpPr>
            <a:spLocks noGrp="1"/>
          </p:cNvSpPr>
          <p:nvPr>
            <p:ph idx="14"/>
          </p:nvPr>
        </p:nvSpPr>
        <p:spPr>
          <a:xfrm>
            <a:off x="5958449" y="4804496"/>
            <a:ext cx="2214000" cy="1109133"/>
          </a:xfrm>
        </p:spPr>
        <p:txBody>
          <a:bodyPr/>
          <a:lstStyle/>
          <a:p>
            <a:pPr lvl="0"/>
            <a:r>
              <a:rPr lang="en-US" noProof="0"/>
              <a:t>Click to edit Master text styles</a:t>
            </a:r>
          </a:p>
          <a:p>
            <a:pPr lvl="1"/>
            <a:r>
              <a:rPr lang="en-US" noProof="0"/>
              <a:t>Second level</a:t>
            </a:r>
          </a:p>
          <a:p>
            <a:pPr lvl="2"/>
            <a:r>
              <a:rPr lang="en-US" noProof="0"/>
              <a:t>Third level</a:t>
            </a:r>
          </a:p>
        </p:txBody>
      </p:sp>
      <p:sp>
        <p:nvSpPr>
          <p:cNvPr id="12" name="Picture Placeholder 11">
            <a:extLst>
              <a:ext uri="{FF2B5EF4-FFF2-40B4-BE49-F238E27FC236}">
                <a16:creationId xmlns:a16="http://schemas.microsoft.com/office/drawing/2014/main" id="{0E6232E7-9350-493B-BFD0-883015EB07CE}"/>
              </a:ext>
            </a:extLst>
          </p:cNvPr>
          <p:cNvSpPr>
            <a:spLocks noGrp="1" noChangeAspect="1"/>
          </p:cNvSpPr>
          <p:nvPr>
            <p:ph type="pic" sz="quarter" idx="15" hasCustomPrompt="1"/>
          </p:nvPr>
        </p:nvSpPr>
        <p:spPr>
          <a:xfrm>
            <a:off x="1643581" y="2922172"/>
            <a:ext cx="870966" cy="1161288"/>
          </a:xfrm>
          <a:prstGeom prst="ellipse">
            <a:avLst/>
          </a:prstGeom>
          <a:noFill/>
        </p:spPr>
        <p:txBody>
          <a:bodyPr anchor="ctr"/>
          <a:lstStyle>
            <a:lvl1pPr marL="0" indent="0" algn="ctr">
              <a:buNone/>
              <a:defRPr sz="1400" i="1">
                <a:solidFill>
                  <a:schemeClr val="bg1"/>
                </a:solidFill>
              </a:defRPr>
            </a:lvl1pPr>
          </a:lstStyle>
          <a:p>
            <a:r>
              <a:rPr lang="en-US" noProof="0" dirty="0"/>
              <a:t>Insert Icon or Picture</a:t>
            </a:r>
          </a:p>
        </p:txBody>
      </p:sp>
      <p:sp>
        <p:nvSpPr>
          <p:cNvPr id="14" name="Picture Placeholder 13">
            <a:extLst>
              <a:ext uri="{FF2B5EF4-FFF2-40B4-BE49-F238E27FC236}">
                <a16:creationId xmlns:a16="http://schemas.microsoft.com/office/drawing/2014/main" id="{E13A6892-C6C0-404F-96AD-993154ED8C7C}"/>
              </a:ext>
            </a:extLst>
          </p:cNvPr>
          <p:cNvSpPr>
            <a:spLocks noGrp="1" noChangeAspect="1"/>
          </p:cNvSpPr>
          <p:nvPr>
            <p:ph type="pic" sz="quarter" idx="16" hasCustomPrompt="1"/>
          </p:nvPr>
        </p:nvSpPr>
        <p:spPr>
          <a:xfrm>
            <a:off x="4136004" y="2922172"/>
            <a:ext cx="870966" cy="1161288"/>
          </a:xfrm>
          <a:prstGeom prst="ellipse">
            <a:avLst/>
          </a:prstGeom>
          <a:solidFill>
            <a:schemeClr val="accent2"/>
          </a:solidFill>
        </p:spPr>
        <p:txBody>
          <a:bodyPr anchor="ctr"/>
          <a:lstStyle>
            <a:lvl1pPr marL="0" marR="0" indent="0" algn="ctr" defTabSz="457200" rtl="0" eaLnBrk="1" fontAlgn="auto" latinLnBrk="0" hangingPunct="1">
              <a:lnSpc>
                <a:spcPct val="100000"/>
              </a:lnSpc>
              <a:spcBef>
                <a:spcPct val="20000"/>
              </a:spcBef>
              <a:spcAft>
                <a:spcPts val="600"/>
              </a:spcAft>
              <a:buClr>
                <a:schemeClr val="accent1"/>
              </a:buClr>
              <a:buSzPct val="115000"/>
              <a:buFont typeface="Arial"/>
              <a:buNone/>
              <a:tabLst/>
              <a:defRPr sz="1400" i="1">
                <a:solidFill>
                  <a:schemeClr val="bg1"/>
                </a:solidFill>
              </a:defRPr>
            </a:lvl1pPr>
          </a:lstStyle>
          <a:p>
            <a:pPr marL="0" marR="0" lvl="0" indent="0" algn="ctr" defTabSz="457200" rtl="0" eaLnBrk="1" fontAlgn="auto" latinLnBrk="0" hangingPunct="1">
              <a:lnSpc>
                <a:spcPct val="100000"/>
              </a:lnSpc>
              <a:spcBef>
                <a:spcPct val="20000"/>
              </a:spcBef>
              <a:spcAft>
                <a:spcPts val="600"/>
              </a:spcAft>
              <a:buClr>
                <a:schemeClr val="accent1"/>
              </a:buClr>
              <a:buSzPct val="115000"/>
              <a:buFont typeface="Arial"/>
              <a:buNone/>
              <a:tabLst/>
              <a:defRPr/>
            </a:pPr>
            <a:r>
              <a:rPr lang="en-US" noProof="0" dirty="0"/>
              <a:t>Insert Icon or Picture</a:t>
            </a:r>
          </a:p>
        </p:txBody>
      </p:sp>
      <p:sp>
        <p:nvSpPr>
          <p:cNvPr id="16" name="Picture Placeholder 15">
            <a:extLst>
              <a:ext uri="{FF2B5EF4-FFF2-40B4-BE49-F238E27FC236}">
                <a16:creationId xmlns:a16="http://schemas.microsoft.com/office/drawing/2014/main" id="{70281C28-F044-4622-B651-CE20C022E723}"/>
              </a:ext>
            </a:extLst>
          </p:cNvPr>
          <p:cNvSpPr>
            <a:spLocks noGrp="1"/>
          </p:cNvSpPr>
          <p:nvPr>
            <p:ph type="pic" sz="quarter" idx="17" hasCustomPrompt="1"/>
          </p:nvPr>
        </p:nvSpPr>
        <p:spPr>
          <a:xfrm>
            <a:off x="6628500" y="2920902"/>
            <a:ext cx="872871" cy="1163828"/>
          </a:xfrm>
          <a:prstGeom prst="ellipse">
            <a:avLst/>
          </a:prstGeom>
          <a:noFill/>
        </p:spPr>
        <p:txBody>
          <a:bodyPr anchor="ctr"/>
          <a:lstStyle>
            <a:lvl1pPr marL="0" marR="0" indent="0" algn="ctr" defTabSz="457200" rtl="0" eaLnBrk="1" fontAlgn="auto" latinLnBrk="0" hangingPunct="1">
              <a:lnSpc>
                <a:spcPct val="100000"/>
              </a:lnSpc>
              <a:spcBef>
                <a:spcPct val="20000"/>
              </a:spcBef>
              <a:spcAft>
                <a:spcPts val="600"/>
              </a:spcAft>
              <a:buClr>
                <a:schemeClr val="accent1"/>
              </a:buClr>
              <a:buSzPct val="115000"/>
              <a:buFont typeface="Arial"/>
              <a:buNone/>
              <a:tabLst/>
              <a:defRPr sz="1400" b="0" i="1">
                <a:solidFill>
                  <a:schemeClr val="bg1"/>
                </a:solidFill>
              </a:defRPr>
            </a:lvl1pPr>
          </a:lstStyle>
          <a:p>
            <a:pPr marL="0" marR="0" lvl="0" indent="0" algn="ctr" defTabSz="457200" rtl="0" eaLnBrk="1" fontAlgn="auto" latinLnBrk="0" hangingPunct="1">
              <a:lnSpc>
                <a:spcPct val="100000"/>
              </a:lnSpc>
              <a:spcBef>
                <a:spcPct val="20000"/>
              </a:spcBef>
              <a:spcAft>
                <a:spcPts val="600"/>
              </a:spcAft>
              <a:buClr>
                <a:schemeClr val="accent1"/>
              </a:buClr>
              <a:buSzPct val="115000"/>
              <a:buFont typeface="Arial"/>
              <a:buNone/>
              <a:tabLst/>
              <a:defRPr/>
            </a:pPr>
            <a:r>
              <a:rPr lang="en-US" noProof="0" dirty="0"/>
              <a:t>Insert Icon or Picture</a:t>
            </a:r>
          </a:p>
        </p:txBody>
      </p:sp>
    </p:spTree>
    <p:extLst>
      <p:ext uri="{BB962C8B-B14F-4D97-AF65-F5344CB8AC3E}">
        <p14:creationId xmlns:p14="http://schemas.microsoft.com/office/powerpoint/2010/main" val="146703722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wo Column + Photo">
    <p:spTree>
      <p:nvGrpSpPr>
        <p:cNvPr id="1" name=""/>
        <p:cNvGrpSpPr/>
        <p:nvPr/>
      </p:nvGrpSpPr>
      <p:grpSpPr>
        <a:xfrm>
          <a:off x="0" y="0"/>
          <a:ext cx="0" cy="0"/>
          <a:chOff x="0" y="0"/>
          <a:chExt cx="0" cy="0"/>
        </a:xfrm>
      </p:grpSpPr>
      <p:cxnSp>
        <p:nvCxnSpPr>
          <p:cNvPr id="8" name="Straight Connector 7"/>
          <p:cNvCxnSpPr>
            <a:cxnSpLocks/>
          </p:cNvCxnSpPr>
          <p:nvPr/>
        </p:nvCxnSpPr>
        <p:spPr>
          <a:xfrm>
            <a:off x="2624020" y="2421466"/>
            <a:ext cx="5555486" cy="0"/>
          </a:xfrm>
          <a:prstGeom prst="line">
            <a:avLst/>
          </a:prstGeom>
          <a:ln w="15875"/>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2624021" y="982133"/>
            <a:ext cx="5548427" cy="1303867"/>
          </a:xfrm>
        </p:spPr>
        <p:txBody>
          <a:bodyPr/>
          <a:lstStyle/>
          <a:p>
            <a:r>
              <a:rPr lang="en-US" noProof="0"/>
              <a:t>Click to edit Master title style</a:t>
            </a:r>
          </a:p>
        </p:txBody>
      </p:sp>
      <p:sp>
        <p:nvSpPr>
          <p:cNvPr id="3" name="Content Placeholder 2"/>
          <p:cNvSpPr>
            <a:spLocks noGrp="1"/>
          </p:cNvSpPr>
          <p:nvPr>
            <p:ph sz="half" idx="1"/>
          </p:nvPr>
        </p:nvSpPr>
        <p:spPr>
          <a:xfrm>
            <a:off x="2624021" y="2560320"/>
            <a:ext cx="2685286" cy="3310128"/>
          </a:xfrm>
        </p:spPr>
        <p:txBody>
          <a:bodyPr>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 name="Content Placeholder 3"/>
          <p:cNvSpPr>
            <a:spLocks noGrp="1"/>
          </p:cNvSpPr>
          <p:nvPr>
            <p:ph sz="half" idx="2"/>
          </p:nvPr>
        </p:nvSpPr>
        <p:spPr>
          <a:xfrm>
            <a:off x="5487162" y="2560320"/>
            <a:ext cx="2685286" cy="3310128"/>
          </a:xfrm>
        </p:spPr>
        <p:txBody>
          <a:bodyPr>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 name="Date Placeholder 4"/>
          <p:cNvSpPr>
            <a:spLocks noGrp="1"/>
          </p:cNvSpPr>
          <p:nvPr>
            <p:ph type="dt" sz="half" idx="10"/>
          </p:nvPr>
        </p:nvSpPr>
        <p:spPr/>
        <p:txBody>
          <a:bodyPr/>
          <a:lstStyle/>
          <a:p>
            <a:fld id="{846CE7D5-CF57-46EF-B807-FDD0502418D4}" type="datetimeFigureOut">
              <a:rPr lang="en-US" noProof="0" smtClean="0"/>
              <a:t>2/3/2022</a:t>
            </a:fld>
            <a:endParaRPr lang="en-US" noProof="0" dirty="0"/>
          </a:p>
        </p:txBody>
      </p:sp>
      <p:sp>
        <p:nvSpPr>
          <p:cNvPr id="6" name="Footer Placeholder 5"/>
          <p:cNvSpPr>
            <a:spLocks noGrp="1"/>
          </p:cNvSpPr>
          <p:nvPr>
            <p:ph type="ftr" sz="quarter" idx="11"/>
          </p:nvPr>
        </p:nvSpPr>
        <p:spPr/>
        <p:txBody>
          <a:bodyPr/>
          <a:lstStyle/>
          <a:p>
            <a:endParaRPr lang="en-US" noProof="0" dirty="0"/>
          </a:p>
        </p:txBody>
      </p:sp>
      <p:sp>
        <p:nvSpPr>
          <p:cNvPr id="7" name="Slide Number Placeholder 6"/>
          <p:cNvSpPr>
            <a:spLocks noGrp="1"/>
          </p:cNvSpPr>
          <p:nvPr>
            <p:ph type="sldNum" sz="quarter" idx="12"/>
          </p:nvPr>
        </p:nvSpPr>
        <p:spPr/>
        <p:txBody>
          <a:bodyPr/>
          <a:lstStyle/>
          <a:p>
            <a:fld id="{330EA680-D336-4FF7-8B7A-9848BB0A1C32}" type="slidenum">
              <a:rPr lang="en-US" noProof="0" smtClean="0"/>
              <a:t>‹#›</a:t>
            </a:fld>
            <a:endParaRPr lang="en-US" noProof="0" dirty="0"/>
          </a:p>
        </p:txBody>
      </p:sp>
      <p:sp>
        <p:nvSpPr>
          <p:cNvPr id="10" name="Parallelogram 9">
            <a:extLst>
              <a:ext uri="{FF2B5EF4-FFF2-40B4-BE49-F238E27FC236}">
                <a16:creationId xmlns:a16="http://schemas.microsoft.com/office/drawing/2014/main" id="{9C4F6082-2952-43DC-9B9C-74C88B262CE9}"/>
              </a:ext>
            </a:extLst>
          </p:cNvPr>
          <p:cNvSpPr/>
          <p:nvPr userDrawn="1"/>
        </p:nvSpPr>
        <p:spPr>
          <a:xfrm rot="5400000">
            <a:off x="-110920" y="2905099"/>
            <a:ext cx="3220061" cy="2530089"/>
          </a:xfrm>
          <a:prstGeom prst="parallelogram">
            <a:avLst>
              <a:gd name="adj" fmla="val 12608"/>
            </a:avLst>
          </a:prstGeom>
          <a:gradFill>
            <a:gsLst>
              <a:gs pos="11000">
                <a:schemeClr val="tx1">
                  <a:alpha val="0"/>
                </a:schemeClr>
              </a:gs>
              <a:gs pos="100000">
                <a:schemeClr val="tx1"/>
              </a:gs>
            </a:gsLst>
            <a:lin ang="5400000" scaled="1"/>
          </a:gradFill>
          <a:ln>
            <a:noFill/>
          </a:ln>
          <a:effectLst>
            <a:softEdge rad="317500"/>
          </a:effectLst>
          <a:scene3d>
            <a:camera prst="orthographicFront"/>
            <a:lightRig rig="threePt" dir="t">
              <a:rot lat="0" lon="0" rev="20400000"/>
            </a:lightRig>
          </a:scene3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noProof="0" dirty="0"/>
          </a:p>
        </p:txBody>
      </p:sp>
      <p:sp>
        <p:nvSpPr>
          <p:cNvPr id="11" name="Rectangle: Rounded Corners 10">
            <a:extLst>
              <a:ext uri="{FF2B5EF4-FFF2-40B4-BE49-F238E27FC236}">
                <a16:creationId xmlns:a16="http://schemas.microsoft.com/office/drawing/2014/main" id="{67618976-780E-4131-85CD-66F013F5ACDE}"/>
              </a:ext>
            </a:extLst>
          </p:cNvPr>
          <p:cNvSpPr/>
          <p:nvPr userDrawn="1"/>
        </p:nvSpPr>
        <p:spPr>
          <a:xfrm rot="-120000">
            <a:off x="158535" y="1442831"/>
            <a:ext cx="2415046" cy="3910358"/>
          </a:xfrm>
          <a:prstGeom prst="roundRect">
            <a:avLst>
              <a:gd name="adj" fmla="val 454"/>
            </a:avLst>
          </a:prstGeom>
          <a:blipFill dpi="0" rotWithShape="1">
            <a:blip r:embed="rId2" cstate="screen">
              <a:extLst>
                <a:ext uri="{BEBA8EAE-BF5A-486C-A8C5-ECC9F3942E4B}">
                  <a14:imgProps xmlns:a14="http://schemas.microsoft.com/office/drawing/2010/main">
                    <a14:imgLayer r:embed="rId3">
                      <a14:imgEffect>
                        <a14:sharpenSoften amount="64000"/>
                      </a14:imgEffect>
                      <a14:imgEffect>
                        <a14:saturation sat="0"/>
                      </a14:imgEffect>
                      <a14:imgEffect>
                        <a14:brightnessContrast bright="4000"/>
                      </a14:imgEffect>
                    </a14:imgLayer>
                  </a14:imgProps>
                </a:ext>
                <a:ext uri="{28A0092B-C50C-407E-A947-70E740481C1C}">
                  <a14:useLocalDpi xmlns:a14="http://schemas.microsoft.com/office/drawing/2010/main"/>
                </a:ext>
              </a:extLst>
            </a:blip>
            <a:srcRect/>
            <a:tile tx="0" ty="0" sx="20000" sy="20000" flip="xy" algn="tl"/>
          </a:blipFill>
          <a:ln>
            <a:noFill/>
          </a:ln>
          <a:effectLst/>
          <a:scene3d>
            <a:camera prst="orthographicFront"/>
            <a:lightRig rig="threePt" dir="t">
              <a:rot lat="0" lon="0" rev="20400000"/>
            </a:lightRig>
          </a:scene3d>
          <a:sp3d>
            <a:bevelT w="12700" h="63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noProof="0" dirty="0"/>
          </a:p>
        </p:txBody>
      </p:sp>
      <p:sp>
        <p:nvSpPr>
          <p:cNvPr id="12" name="Picture Placeholder 17">
            <a:extLst>
              <a:ext uri="{FF2B5EF4-FFF2-40B4-BE49-F238E27FC236}">
                <a16:creationId xmlns:a16="http://schemas.microsoft.com/office/drawing/2014/main" id="{01E4A9BC-C863-435A-8A18-508AE86DCBB7}"/>
              </a:ext>
            </a:extLst>
          </p:cNvPr>
          <p:cNvSpPr>
            <a:spLocks noGrp="1"/>
          </p:cNvSpPr>
          <p:nvPr>
            <p:ph type="pic" sz="quarter" idx="14" hasCustomPrompt="1"/>
          </p:nvPr>
        </p:nvSpPr>
        <p:spPr>
          <a:xfrm rot="-120000" flipH="1">
            <a:off x="316577" y="1691853"/>
            <a:ext cx="2052000" cy="3367314"/>
          </a:xfrm>
          <a:solidFill>
            <a:schemeClr val="tx1">
              <a:lumMod val="75000"/>
              <a:lumOff val="25000"/>
            </a:schemeClr>
          </a:solidFill>
          <a:effectLst>
            <a:innerShdw blurRad="25400" dist="12700" dir="13500000">
              <a:prstClr val="black">
                <a:alpha val="16000"/>
              </a:prstClr>
            </a:innerShdw>
          </a:effectLst>
        </p:spPr>
        <p:txBody>
          <a:bodyPr lIns="180000" rIns="180000" anchor="ctr"/>
          <a:lstStyle>
            <a:lvl1pPr marL="0" indent="0" algn="ctr">
              <a:buNone/>
              <a:defRPr sz="1600" i="1">
                <a:solidFill>
                  <a:schemeClr val="bg1"/>
                </a:solidFill>
                <a:latin typeface="+mn-lt"/>
                <a:cs typeface="Times New Roman" panose="02020603050405020304" pitchFamily="18" charset="0"/>
              </a:defRPr>
            </a:lvl1pPr>
          </a:lstStyle>
          <a:p>
            <a:r>
              <a:rPr lang="en-US" noProof="0" dirty="0"/>
              <a:t>Insert Photo or Drag &amp; Drop your Photo</a:t>
            </a:r>
          </a:p>
        </p:txBody>
      </p:sp>
    </p:spTree>
    <p:extLst>
      <p:ext uri="{BB962C8B-B14F-4D97-AF65-F5344CB8AC3E}">
        <p14:creationId xmlns:p14="http://schemas.microsoft.com/office/powerpoint/2010/main" val="376265752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ollage">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F4F82F76-1F28-4871-AA44-ADE3B29E465F}"/>
              </a:ext>
            </a:extLst>
          </p:cNvPr>
          <p:cNvSpPr/>
          <p:nvPr userDrawn="1"/>
        </p:nvSpPr>
        <p:spPr>
          <a:xfrm>
            <a:off x="800100" y="1009666"/>
            <a:ext cx="5292727" cy="4847145"/>
          </a:xfrm>
          <a:prstGeom prst="rect">
            <a:avLst/>
          </a:prstGeom>
          <a:solidFill>
            <a:schemeClr val="bg1"/>
          </a:solidFill>
          <a:ln w="82550" cmpd="thickThin">
            <a:solidFill>
              <a:schemeClr val="bg1">
                <a:lumMod val="65000"/>
              </a:schemeClr>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noProof="0" dirty="0"/>
          </a:p>
        </p:txBody>
      </p:sp>
      <p:sp>
        <p:nvSpPr>
          <p:cNvPr id="2" name="Title 1"/>
          <p:cNvSpPr>
            <a:spLocks noGrp="1"/>
          </p:cNvSpPr>
          <p:nvPr>
            <p:ph type="title" hasCustomPrompt="1"/>
          </p:nvPr>
        </p:nvSpPr>
        <p:spPr>
          <a:xfrm>
            <a:off x="6162675" y="982133"/>
            <a:ext cx="2009774" cy="1412725"/>
          </a:xfrm>
        </p:spPr>
        <p:txBody>
          <a:bodyPr anchor="t"/>
          <a:lstStyle>
            <a:lvl1pPr algn="r">
              <a:defRPr/>
            </a:lvl1pPr>
          </a:lstStyle>
          <a:p>
            <a:r>
              <a:rPr lang="en-US" noProof="0"/>
              <a:t>Click to title</a:t>
            </a:r>
          </a:p>
        </p:txBody>
      </p:sp>
      <p:sp>
        <p:nvSpPr>
          <p:cNvPr id="4" name="Date Placeholder 3"/>
          <p:cNvSpPr>
            <a:spLocks noGrp="1"/>
          </p:cNvSpPr>
          <p:nvPr>
            <p:ph type="dt" sz="half" idx="10"/>
          </p:nvPr>
        </p:nvSpPr>
        <p:spPr/>
        <p:txBody>
          <a:bodyPr/>
          <a:lstStyle/>
          <a:p>
            <a:fld id="{846CE7D5-CF57-46EF-B807-FDD0502418D4}" type="datetimeFigureOut">
              <a:rPr lang="en-US" noProof="0" smtClean="0"/>
              <a:t>2/3/2022</a:t>
            </a:fld>
            <a:endParaRPr lang="en-US" noProof="0" dirty="0"/>
          </a:p>
        </p:txBody>
      </p:sp>
      <p:sp>
        <p:nvSpPr>
          <p:cNvPr id="5" name="Footer Placeholder 4"/>
          <p:cNvSpPr>
            <a:spLocks noGrp="1"/>
          </p:cNvSpPr>
          <p:nvPr>
            <p:ph type="ftr" sz="quarter" idx="11"/>
          </p:nvPr>
        </p:nvSpPr>
        <p:spPr/>
        <p:txBody>
          <a:bodyPr/>
          <a:lstStyle/>
          <a:p>
            <a:endParaRPr lang="en-US" noProof="0" dirty="0"/>
          </a:p>
        </p:txBody>
      </p:sp>
      <p:sp>
        <p:nvSpPr>
          <p:cNvPr id="6" name="Slide Number Placeholder 5"/>
          <p:cNvSpPr>
            <a:spLocks noGrp="1"/>
          </p:cNvSpPr>
          <p:nvPr>
            <p:ph type="sldNum" sz="quarter" idx="12"/>
          </p:nvPr>
        </p:nvSpPr>
        <p:spPr/>
        <p:txBody>
          <a:bodyPr/>
          <a:lstStyle/>
          <a:p>
            <a:fld id="{330EA680-D336-4FF7-8B7A-9848BB0A1C32}" type="slidenum">
              <a:rPr lang="en-US" noProof="0" smtClean="0"/>
              <a:t>‹#›</a:t>
            </a:fld>
            <a:endParaRPr lang="en-US" noProof="0" dirty="0"/>
          </a:p>
        </p:txBody>
      </p:sp>
      <p:sp>
        <p:nvSpPr>
          <p:cNvPr id="11" name="Picture Placeholder 10">
            <a:extLst>
              <a:ext uri="{FF2B5EF4-FFF2-40B4-BE49-F238E27FC236}">
                <a16:creationId xmlns:a16="http://schemas.microsoft.com/office/drawing/2014/main" id="{087D12F9-00B3-48A4-8EFB-78ACCA9F99DC}"/>
              </a:ext>
            </a:extLst>
          </p:cNvPr>
          <p:cNvSpPr>
            <a:spLocks noGrp="1"/>
          </p:cNvSpPr>
          <p:nvPr>
            <p:ph type="pic" sz="quarter" idx="13" hasCustomPrompt="1"/>
          </p:nvPr>
        </p:nvSpPr>
        <p:spPr>
          <a:xfrm>
            <a:off x="4111539" y="1318687"/>
            <a:ext cx="1753870" cy="2881988"/>
          </a:xfrm>
          <a:solidFill>
            <a:schemeClr val="bg1">
              <a:lumMod val="95000"/>
            </a:schemeClr>
          </a:solidFill>
        </p:spPr>
        <p:txBody>
          <a:bodyPr anchor="ctr"/>
          <a:lstStyle>
            <a:lvl1pPr marL="0" indent="0" algn="ctr">
              <a:buNone/>
              <a:defRPr sz="1200" i="1"/>
            </a:lvl1pPr>
          </a:lstStyle>
          <a:p>
            <a:r>
              <a:rPr lang="en-US" noProof="0" dirty="0"/>
              <a:t>Pictures of buildings</a:t>
            </a:r>
          </a:p>
        </p:txBody>
      </p:sp>
      <p:sp>
        <p:nvSpPr>
          <p:cNvPr id="12" name="Picture Placeholder 10">
            <a:extLst>
              <a:ext uri="{FF2B5EF4-FFF2-40B4-BE49-F238E27FC236}">
                <a16:creationId xmlns:a16="http://schemas.microsoft.com/office/drawing/2014/main" id="{242B44F9-2E79-4910-8D1A-CE37EF05242B}"/>
              </a:ext>
            </a:extLst>
          </p:cNvPr>
          <p:cNvSpPr>
            <a:spLocks noGrp="1"/>
          </p:cNvSpPr>
          <p:nvPr>
            <p:ph type="pic" sz="quarter" idx="14" hasCustomPrompt="1"/>
          </p:nvPr>
        </p:nvSpPr>
        <p:spPr>
          <a:xfrm>
            <a:off x="1030667" y="3128437"/>
            <a:ext cx="2980972" cy="2424639"/>
          </a:xfrm>
          <a:solidFill>
            <a:schemeClr val="bg1">
              <a:lumMod val="95000"/>
            </a:schemeClr>
          </a:solidFill>
        </p:spPr>
        <p:txBody>
          <a:bodyPr anchor="ctr"/>
          <a:lstStyle>
            <a:lvl1pPr marL="0" marR="0" indent="0" algn="ctr" defTabSz="457200" rtl="0" eaLnBrk="1" fontAlgn="auto" latinLnBrk="0" hangingPunct="1">
              <a:lnSpc>
                <a:spcPct val="100000"/>
              </a:lnSpc>
              <a:spcBef>
                <a:spcPct val="20000"/>
              </a:spcBef>
              <a:spcAft>
                <a:spcPts val="600"/>
              </a:spcAft>
              <a:buClr>
                <a:schemeClr val="accent1"/>
              </a:buClr>
              <a:buSzPct val="115000"/>
              <a:buFont typeface="Arial"/>
              <a:buNone/>
              <a:tabLst/>
              <a:defRPr sz="1200" i="1"/>
            </a:lvl1pPr>
          </a:lstStyle>
          <a:p>
            <a:pPr marL="0" marR="0" lvl="0" indent="0" algn="ctr" defTabSz="457200" rtl="0" eaLnBrk="1" fontAlgn="auto" latinLnBrk="0" hangingPunct="1">
              <a:lnSpc>
                <a:spcPct val="100000"/>
              </a:lnSpc>
              <a:spcBef>
                <a:spcPct val="20000"/>
              </a:spcBef>
              <a:spcAft>
                <a:spcPts val="600"/>
              </a:spcAft>
              <a:buClr>
                <a:schemeClr val="accent1"/>
              </a:buClr>
              <a:buSzPct val="115000"/>
              <a:buFont typeface="Arial"/>
              <a:buNone/>
              <a:tabLst/>
              <a:defRPr/>
            </a:pPr>
            <a:r>
              <a:rPr lang="en-US" noProof="0" dirty="0"/>
              <a:t> Pictures of jobs</a:t>
            </a:r>
          </a:p>
        </p:txBody>
      </p:sp>
      <p:sp>
        <p:nvSpPr>
          <p:cNvPr id="13" name="Picture Placeholder 10">
            <a:extLst>
              <a:ext uri="{FF2B5EF4-FFF2-40B4-BE49-F238E27FC236}">
                <a16:creationId xmlns:a16="http://schemas.microsoft.com/office/drawing/2014/main" id="{68412D06-1A64-446B-8E3E-026437ADFB5D}"/>
              </a:ext>
            </a:extLst>
          </p:cNvPr>
          <p:cNvSpPr>
            <a:spLocks noGrp="1"/>
          </p:cNvSpPr>
          <p:nvPr>
            <p:ph type="pic" sz="quarter" idx="15" hasCustomPrompt="1"/>
          </p:nvPr>
        </p:nvSpPr>
        <p:spPr>
          <a:xfrm>
            <a:off x="2700338" y="1318688"/>
            <a:ext cx="1311300" cy="1680173"/>
          </a:xfrm>
          <a:solidFill>
            <a:schemeClr val="bg1">
              <a:lumMod val="95000"/>
            </a:schemeClr>
          </a:solidFill>
        </p:spPr>
        <p:txBody>
          <a:bodyPr anchor="ctr"/>
          <a:lstStyle>
            <a:lvl1pPr marL="0" marR="0" indent="0" algn="ctr" defTabSz="457200" rtl="0" eaLnBrk="1" fontAlgn="auto" latinLnBrk="0" hangingPunct="1">
              <a:lnSpc>
                <a:spcPct val="100000"/>
              </a:lnSpc>
              <a:spcBef>
                <a:spcPct val="20000"/>
              </a:spcBef>
              <a:spcAft>
                <a:spcPts val="600"/>
              </a:spcAft>
              <a:buClr>
                <a:schemeClr val="accent1"/>
              </a:buClr>
              <a:buSzPct val="115000"/>
              <a:buFont typeface="Arial"/>
              <a:buNone/>
              <a:tabLst/>
              <a:defRPr sz="1200" i="1"/>
            </a:lvl1pPr>
          </a:lstStyle>
          <a:p>
            <a:pPr marL="0" marR="0" lvl="0" indent="0" algn="ctr" defTabSz="457200" rtl="0" eaLnBrk="1" fontAlgn="auto" latinLnBrk="0" hangingPunct="1">
              <a:lnSpc>
                <a:spcPct val="100000"/>
              </a:lnSpc>
              <a:spcBef>
                <a:spcPct val="20000"/>
              </a:spcBef>
              <a:spcAft>
                <a:spcPts val="600"/>
              </a:spcAft>
              <a:buClr>
                <a:schemeClr val="accent1"/>
              </a:buClr>
              <a:buSzPct val="115000"/>
              <a:buFont typeface="Arial"/>
              <a:buNone/>
              <a:tabLst/>
              <a:defRPr/>
            </a:pPr>
            <a:r>
              <a:rPr lang="en-US" noProof="0" dirty="0"/>
              <a:t>Pictures of transportation</a:t>
            </a:r>
          </a:p>
        </p:txBody>
      </p:sp>
      <p:sp>
        <p:nvSpPr>
          <p:cNvPr id="14" name="Picture Placeholder 10">
            <a:extLst>
              <a:ext uri="{FF2B5EF4-FFF2-40B4-BE49-F238E27FC236}">
                <a16:creationId xmlns:a16="http://schemas.microsoft.com/office/drawing/2014/main" id="{3152ED43-82C8-44B9-8B8E-2C0C9CEB1F19}"/>
              </a:ext>
            </a:extLst>
          </p:cNvPr>
          <p:cNvSpPr>
            <a:spLocks noGrp="1"/>
          </p:cNvSpPr>
          <p:nvPr>
            <p:ph type="pic" sz="quarter" idx="16" hasCustomPrompt="1"/>
          </p:nvPr>
        </p:nvSpPr>
        <p:spPr>
          <a:xfrm>
            <a:off x="1030667" y="1318688"/>
            <a:ext cx="1569770" cy="1680173"/>
          </a:xfrm>
          <a:solidFill>
            <a:schemeClr val="bg1">
              <a:lumMod val="95000"/>
            </a:schemeClr>
          </a:solidFill>
        </p:spPr>
        <p:txBody>
          <a:bodyPr anchor="ctr"/>
          <a:lstStyle>
            <a:lvl1pPr marL="0" indent="0" algn="ctr">
              <a:buNone/>
              <a:defRPr sz="1200" i="1"/>
            </a:lvl1pPr>
          </a:lstStyle>
          <a:p>
            <a:r>
              <a:rPr lang="en-US" noProof="0" dirty="0"/>
              <a:t>Pictures of clothing</a:t>
            </a:r>
          </a:p>
        </p:txBody>
      </p:sp>
      <p:sp>
        <p:nvSpPr>
          <p:cNvPr id="19" name="Picture Placeholder 10">
            <a:extLst>
              <a:ext uri="{FF2B5EF4-FFF2-40B4-BE49-F238E27FC236}">
                <a16:creationId xmlns:a16="http://schemas.microsoft.com/office/drawing/2014/main" id="{0BCC3DC8-BDE4-4B07-A8CA-0321A364356B}"/>
              </a:ext>
            </a:extLst>
          </p:cNvPr>
          <p:cNvSpPr>
            <a:spLocks noGrp="1"/>
          </p:cNvSpPr>
          <p:nvPr>
            <p:ph type="pic" sz="quarter" idx="17" hasCustomPrompt="1"/>
          </p:nvPr>
        </p:nvSpPr>
        <p:spPr>
          <a:xfrm>
            <a:off x="4111539" y="4333875"/>
            <a:ext cx="1753870" cy="1219200"/>
          </a:xfrm>
          <a:solidFill>
            <a:schemeClr val="bg1">
              <a:lumMod val="95000"/>
            </a:schemeClr>
          </a:solidFill>
        </p:spPr>
        <p:txBody>
          <a:bodyPr anchor="ctr"/>
          <a:lstStyle>
            <a:lvl1pPr marL="0" marR="0" indent="0" algn="ctr" defTabSz="457200" rtl="0" eaLnBrk="1" fontAlgn="auto" latinLnBrk="0" hangingPunct="1">
              <a:lnSpc>
                <a:spcPct val="100000"/>
              </a:lnSpc>
              <a:spcBef>
                <a:spcPct val="20000"/>
              </a:spcBef>
              <a:spcAft>
                <a:spcPts val="600"/>
              </a:spcAft>
              <a:buClr>
                <a:schemeClr val="accent1"/>
              </a:buClr>
              <a:buSzPct val="115000"/>
              <a:buFont typeface="Arial"/>
              <a:buNone/>
              <a:tabLst/>
              <a:defRPr sz="1200" i="1"/>
            </a:lvl1pPr>
          </a:lstStyle>
          <a:p>
            <a:pPr marL="0" marR="0" lvl="0" indent="0" algn="ctr" defTabSz="457200" rtl="0" eaLnBrk="1" fontAlgn="auto" latinLnBrk="0" hangingPunct="1">
              <a:lnSpc>
                <a:spcPct val="100000"/>
              </a:lnSpc>
              <a:spcBef>
                <a:spcPct val="20000"/>
              </a:spcBef>
              <a:spcAft>
                <a:spcPts val="600"/>
              </a:spcAft>
              <a:buClr>
                <a:schemeClr val="accent1"/>
              </a:buClr>
              <a:buSzPct val="115000"/>
              <a:buFont typeface="Arial"/>
              <a:buNone/>
              <a:tabLst/>
              <a:defRPr/>
            </a:pPr>
            <a:r>
              <a:rPr lang="en-US" noProof="0" dirty="0"/>
              <a:t>Pictures of other items that capture the era</a:t>
            </a:r>
          </a:p>
        </p:txBody>
      </p:sp>
      <p:sp>
        <p:nvSpPr>
          <p:cNvPr id="21" name="Text Placeholder 20">
            <a:extLst>
              <a:ext uri="{FF2B5EF4-FFF2-40B4-BE49-F238E27FC236}">
                <a16:creationId xmlns:a16="http://schemas.microsoft.com/office/drawing/2014/main" id="{2E769B50-B286-4700-AFD4-EFDA8F2FBA04}"/>
              </a:ext>
            </a:extLst>
          </p:cNvPr>
          <p:cNvSpPr>
            <a:spLocks noGrp="1"/>
          </p:cNvSpPr>
          <p:nvPr>
            <p:ph type="body" sz="quarter" idx="18" hasCustomPrompt="1"/>
          </p:nvPr>
        </p:nvSpPr>
        <p:spPr>
          <a:xfrm>
            <a:off x="6162675" y="2507047"/>
            <a:ext cx="2009774" cy="3349763"/>
          </a:xfrm>
        </p:spPr>
        <p:txBody>
          <a:bodyPr/>
          <a:lstStyle>
            <a:lvl1pPr marL="0" indent="0" algn="r">
              <a:buNone/>
              <a:defRPr/>
            </a:lvl1pPr>
            <a:lvl2pPr marL="457200" indent="0" algn="r">
              <a:buNone/>
              <a:defRPr/>
            </a:lvl2pPr>
            <a:lvl3pPr marL="914400" indent="0" algn="r">
              <a:buNone/>
              <a:defRPr/>
            </a:lvl3pPr>
            <a:lvl4pPr marL="1371600" indent="0" algn="r">
              <a:buNone/>
              <a:defRPr/>
            </a:lvl4pPr>
            <a:lvl5pPr marL="1828800" indent="0" algn="r">
              <a:buNone/>
              <a:defRPr/>
            </a:lvl5pPr>
          </a:lstStyle>
          <a:p>
            <a:pPr lvl="0"/>
            <a:r>
              <a:rPr lang="en-US" noProof="0"/>
              <a:t>Subheader</a:t>
            </a:r>
          </a:p>
        </p:txBody>
      </p:sp>
    </p:spTree>
    <p:extLst>
      <p:ext uri="{BB962C8B-B14F-4D97-AF65-F5344CB8AC3E}">
        <p14:creationId xmlns:p14="http://schemas.microsoft.com/office/powerpoint/2010/main" val="426007584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Big Photo">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13CE66FB-7564-43B1-9A0A-6594394A243B}"/>
              </a:ext>
            </a:extLst>
          </p:cNvPr>
          <p:cNvSpPr/>
          <p:nvPr userDrawn="1"/>
        </p:nvSpPr>
        <p:spPr>
          <a:xfrm>
            <a:off x="357188" y="476250"/>
            <a:ext cx="8429625" cy="5924550"/>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noProof="0" dirty="0"/>
          </a:p>
        </p:txBody>
      </p:sp>
      <p:sp>
        <p:nvSpPr>
          <p:cNvPr id="11" name="Picture Placeholder 10">
            <a:extLst>
              <a:ext uri="{FF2B5EF4-FFF2-40B4-BE49-F238E27FC236}">
                <a16:creationId xmlns:a16="http://schemas.microsoft.com/office/drawing/2014/main" id="{D335E96D-A567-4898-B2BA-3B8C2F40BA6E}"/>
              </a:ext>
            </a:extLst>
          </p:cNvPr>
          <p:cNvSpPr>
            <a:spLocks noGrp="1"/>
          </p:cNvSpPr>
          <p:nvPr>
            <p:ph type="pic" sz="quarter" idx="10" hasCustomPrompt="1"/>
          </p:nvPr>
        </p:nvSpPr>
        <p:spPr>
          <a:xfrm>
            <a:off x="414000" y="567000"/>
            <a:ext cx="8316000" cy="5724000"/>
          </a:xfrm>
          <a:solidFill>
            <a:schemeClr val="bg1">
              <a:lumMod val="95000"/>
            </a:schemeClr>
          </a:solidFill>
        </p:spPr>
        <p:txBody>
          <a:bodyPr anchor="ctr"/>
          <a:lstStyle>
            <a:lvl1pPr marL="0" indent="0" algn="ctr">
              <a:buNone/>
              <a:defRPr sz="1600" i="1">
                <a:solidFill>
                  <a:schemeClr val="tx1">
                    <a:lumMod val="85000"/>
                    <a:lumOff val="15000"/>
                  </a:schemeClr>
                </a:solidFill>
              </a:defRPr>
            </a:lvl1pPr>
          </a:lstStyle>
          <a:p>
            <a:r>
              <a:rPr lang="en-US" noProof="0" dirty="0"/>
              <a:t>Insert an iconic picture from the era</a:t>
            </a:r>
          </a:p>
        </p:txBody>
      </p:sp>
      <p:sp>
        <p:nvSpPr>
          <p:cNvPr id="2" name="Title 1"/>
          <p:cNvSpPr>
            <a:spLocks noGrp="1"/>
          </p:cNvSpPr>
          <p:nvPr>
            <p:ph type="title"/>
          </p:nvPr>
        </p:nvSpPr>
        <p:spPr>
          <a:xfrm>
            <a:off x="971552" y="692939"/>
            <a:ext cx="7200897" cy="751418"/>
          </a:xfrm>
        </p:spPr>
        <p:txBody>
          <a:bodyPr/>
          <a:lstStyle/>
          <a:p>
            <a:r>
              <a:rPr lang="en-US" noProof="0"/>
              <a:t>Click to edit Master title style</a:t>
            </a:r>
          </a:p>
        </p:txBody>
      </p:sp>
      <p:pic>
        <p:nvPicPr>
          <p:cNvPr id="7" name="Picture 6" descr="HD-PanelContent-GrommetsCombined.png">
            <a:extLst>
              <a:ext uri="{FF2B5EF4-FFF2-40B4-BE49-F238E27FC236}">
                <a16:creationId xmlns:a16="http://schemas.microsoft.com/office/drawing/2014/main" id="{EE5D561D-B993-4D57-A306-77777AD90903}"/>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471496" y="631070"/>
            <a:ext cx="180361" cy="238041"/>
          </a:xfrm>
          <a:prstGeom prst="ellipse">
            <a:avLst/>
          </a:prstGeom>
          <a:effectLst>
            <a:outerShdw blurRad="12700" dir="2700000" sx="102000" sy="102000" algn="tl" rotWithShape="0">
              <a:prstClr val="black">
                <a:alpha val="40000"/>
              </a:prstClr>
            </a:outerShdw>
          </a:effectLst>
        </p:spPr>
      </p:pic>
      <p:pic>
        <p:nvPicPr>
          <p:cNvPr id="8" name="Picture 7" descr="HD-PanelContent-GrommetsCombined.png">
            <a:extLst>
              <a:ext uri="{FF2B5EF4-FFF2-40B4-BE49-F238E27FC236}">
                <a16:creationId xmlns:a16="http://schemas.microsoft.com/office/drawing/2014/main" id="{56E46F13-579D-42C5-8CB9-411911275FAF}"/>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8492144" y="631070"/>
            <a:ext cx="180361" cy="238041"/>
          </a:xfrm>
          <a:prstGeom prst="ellipse">
            <a:avLst/>
          </a:prstGeom>
          <a:effectLst>
            <a:outerShdw blurRad="12700" dir="2700000" sx="102000" sy="102000" algn="tl" rotWithShape="0">
              <a:prstClr val="black">
                <a:alpha val="40000"/>
              </a:prstClr>
            </a:outerShdw>
          </a:effectLst>
        </p:spPr>
      </p:pic>
      <p:pic>
        <p:nvPicPr>
          <p:cNvPr id="9" name="Picture 8" descr="HD-PanelContent-GrommetsCombined.png">
            <a:extLst>
              <a:ext uri="{FF2B5EF4-FFF2-40B4-BE49-F238E27FC236}">
                <a16:creationId xmlns:a16="http://schemas.microsoft.com/office/drawing/2014/main" id="{E055F617-AE0E-412B-BD58-B6C6F1E57E24}"/>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471496" y="5996030"/>
            <a:ext cx="180361" cy="238041"/>
          </a:xfrm>
          <a:prstGeom prst="ellipse">
            <a:avLst/>
          </a:prstGeom>
          <a:effectLst>
            <a:outerShdw blurRad="12700" dir="2700000" sx="102000" sy="102000" algn="tl" rotWithShape="0">
              <a:prstClr val="black">
                <a:alpha val="40000"/>
              </a:prstClr>
            </a:outerShdw>
          </a:effectLst>
        </p:spPr>
      </p:pic>
      <p:pic>
        <p:nvPicPr>
          <p:cNvPr id="10" name="Picture 9" descr="HD-PanelContent-GrommetsCombined.png">
            <a:extLst>
              <a:ext uri="{FF2B5EF4-FFF2-40B4-BE49-F238E27FC236}">
                <a16:creationId xmlns:a16="http://schemas.microsoft.com/office/drawing/2014/main" id="{E6A3ABD2-1E11-490E-83ED-21CCB187892B}"/>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8492144" y="5996030"/>
            <a:ext cx="180361" cy="238041"/>
          </a:xfrm>
          <a:prstGeom prst="ellipse">
            <a:avLst/>
          </a:prstGeom>
          <a:effectLst>
            <a:outerShdw blurRad="12700" dir="2700000" sx="102000" sy="102000" algn="tl" rotWithShape="0">
              <a:prstClr val="black">
                <a:alpha val="40000"/>
              </a:prstClr>
            </a:outerShdw>
          </a:effectLst>
        </p:spPr>
      </p:pic>
    </p:spTree>
    <p:extLst>
      <p:ext uri="{BB962C8B-B14F-4D97-AF65-F5344CB8AC3E}">
        <p14:creationId xmlns:p14="http://schemas.microsoft.com/office/powerpoint/2010/main" val="281828704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ontent + Right Photo">
    <p:spTree>
      <p:nvGrpSpPr>
        <p:cNvPr id="1" name=""/>
        <p:cNvGrpSpPr/>
        <p:nvPr/>
      </p:nvGrpSpPr>
      <p:grpSpPr>
        <a:xfrm>
          <a:off x="0" y="0"/>
          <a:ext cx="0" cy="0"/>
          <a:chOff x="0" y="0"/>
          <a:chExt cx="0" cy="0"/>
        </a:xfrm>
      </p:grpSpPr>
      <p:cxnSp>
        <p:nvCxnSpPr>
          <p:cNvPr id="8" name="Straight Connector 7"/>
          <p:cNvCxnSpPr>
            <a:cxnSpLocks/>
          </p:cNvCxnSpPr>
          <p:nvPr/>
        </p:nvCxnSpPr>
        <p:spPr>
          <a:xfrm>
            <a:off x="971551" y="2421466"/>
            <a:ext cx="2685286" cy="0"/>
          </a:xfrm>
          <a:prstGeom prst="line">
            <a:avLst/>
          </a:prstGeom>
          <a:ln w="15875"/>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hasCustomPrompt="1"/>
          </p:nvPr>
        </p:nvSpPr>
        <p:spPr>
          <a:xfrm>
            <a:off x="971552" y="982133"/>
            <a:ext cx="2685285" cy="1303867"/>
          </a:xfrm>
        </p:spPr>
        <p:txBody>
          <a:bodyPr/>
          <a:lstStyle>
            <a:lvl1pPr algn="l">
              <a:defRPr/>
            </a:lvl1pPr>
          </a:lstStyle>
          <a:p>
            <a:r>
              <a:rPr lang="en-US" noProof="0"/>
              <a:t>Click to edit title</a:t>
            </a:r>
          </a:p>
        </p:txBody>
      </p:sp>
      <p:sp>
        <p:nvSpPr>
          <p:cNvPr id="3" name="Content Placeholder 2"/>
          <p:cNvSpPr>
            <a:spLocks noGrp="1"/>
          </p:cNvSpPr>
          <p:nvPr>
            <p:ph sz="half" idx="1"/>
          </p:nvPr>
        </p:nvSpPr>
        <p:spPr>
          <a:xfrm>
            <a:off x="971551" y="2560320"/>
            <a:ext cx="2685286" cy="3310128"/>
          </a:xfrm>
        </p:spPr>
        <p:txBody>
          <a:bodyPr>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 name="Date Placeholder 4"/>
          <p:cNvSpPr>
            <a:spLocks noGrp="1"/>
          </p:cNvSpPr>
          <p:nvPr>
            <p:ph type="dt" sz="half" idx="10"/>
          </p:nvPr>
        </p:nvSpPr>
        <p:spPr/>
        <p:txBody>
          <a:bodyPr/>
          <a:lstStyle/>
          <a:p>
            <a:fld id="{846CE7D5-CF57-46EF-B807-FDD0502418D4}" type="datetimeFigureOut">
              <a:rPr lang="en-US" noProof="0" smtClean="0"/>
              <a:t>2/3/2022</a:t>
            </a:fld>
            <a:endParaRPr lang="en-US" noProof="0" dirty="0"/>
          </a:p>
        </p:txBody>
      </p:sp>
      <p:sp>
        <p:nvSpPr>
          <p:cNvPr id="6" name="Footer Placeholder 5"/>
          <p:cNvSpPr>
            <a:spLocks noGrp="1"/>
          </p:cNvSpPr>
          <p:nvPr>
            <p:ph type="ftr" sz="quarter" idx="11"/>
          </p:nvPr>
        </p:nvSpPr>
        <p:spPr/>
        <p:txBody>
          <a:bodyPr/>
          <a:lstStyle/>
          <a:p>
            <a:endParaRPr lang="en-US" noProof="0" dirty="0"/>
          </a:p>
        </p:txBody>
      </p:sp>
      <p:sp>
        <p:nvSpPr>
          <p:cNvPr id="7" name="Slide Number Placeholder 6"/>
          <p:cNvSpPr>
            <a:spLocks noGrp="1"/>
          </p:cNvSpPr>
          <p:nvPr>
            <p:ph type="sldNum" sz="quarter" idx="12"/>
          </p:nvPr>
        </p:nvSpPr>
        <p:spPr/>
        <p:txBody>
          <a:bodyPr/>
          <a:lstStyle/>
          <a:p>
            <a:fld id="{330EA680-D336-4FF7-8B7A-9848BB0A1C32}" type="slidenum">
              <a:rPr lang="en-US" noProof="0" smtClean="0"/>
              <a:t>‹#›</a:t>
            </a:fld>
            <a:endParaRPr lang="en-US" noProof="0" dirty="0"/>
          </a:p>
        </p:txBody>
      </p:sp>
      <p:sp>
        <p:nvSpPr>
          <p:cNvPr id="10" name="Parallelogram 9">
            <a:extLst>
              <a:ext uri="{FF2B5EF4-FFF2-40B4-BE49-F238E27FC236}">
                <a16:creationId xmlns:a16="http://schemas.microsoft.com/office/drawing/2014/main" id="{9C4F6082-2952-43DC-9B9C-74C88B262CE9}"/>
              </a:ext>
            </a:extLst>
          </p:cNvPr>
          <p:cNvSpPr/>
          <p:nvPr userDrawn="1"/>
        </p:nvSpPr>
        <p:spPr>
          <a:xfrm rot="5400000">
            <a:off x="4596593" y="2063901"/>
            <a:ext cx="4037344" cy="4481543"/>
          </a:xfrm>
          <a:prstGeom prst="parallelogram">
            <a:avLst>
              <a:gd name="adj" fmla="val 12608"/>
            </a:avLst>
          </a:prstGeom>
          <a:gradFill>
            <a:gsLst>
              <a:gs pos="11000">
                <a:schemeClr val="tx1">
                  <a:alpha val="0"/>
                </a:schemeClr>
              </a:gs>
              <a:gs pos="100000">
                <a:schemeClr val="tx1"/>
              </a:gs>
            </a:gsLst>
            <a:lin ang="5400000" scaled="1"/>
          </a:gradFill>
          <a:ln>
            <a:noFill/>
          </a:ln>
          <a:effectLst>
            <a:softEdge rad="317500"/>
          </a:effectLst>
          <a:scene3d>
            <a:camera prst="orthographicFront"/>
            <a:lightRig rig="threePt" dir="t">
              <a:rot lat="0" lon="0" rev="20400000"/>
            </a:lightRig>
          </a:scene3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noProof="0" dirty="0"/>
          </a:p>
        </p:txBody>
      </p:sp>
      <p:sp>
        <p:nvSpPr>
          <p:cNvPr id="11" name="Rectangle: Rounded Corners 10">
            <a:extLst>
              <a:ext uri="{FF2B5EF4-FFF2-40B4-BE49-F238E27FC236}">
                <a16:creationId xmlns:a16="http://schemas.microsoft.com/office/drawing/2014/main" id="{67618976-780E-4131-85CD-66F013F5ACDE}"/>
              </a:ext>
            </a:extLst>
          </p:cNvPr>
          <p:cNvSpPr/>
          <p:nvPr userDrawn="1"/>
        </p:nvSpPr>
        <p:spPr>
          <a:xfrm rot="-120000">
            <a:off x="4029085" y="869569"/>
            <a:ext cx="4277768" cy="4902845"/>
          </a:xfrm>
          <a:prstGeom prst="roundRect">
            <a:avLst>
              <a:gd name="adj" fmla="val 454"/>
            </a:avLst>
          </a:prstGeom>
          <a:blipFill dpi="0" rotWithShape="1">
            <a:blip r:embed="rId2" cstate="screen">
              <a:extLst>
                <a:ext uri="{BEBA8EAE-BF5A-486C-A8C5-ECC9F3942E4B}">
                  <a14:imgProps xmlns:a14="http://schemas.microsoft.com/office/drawing/2010/main">
                    <a14:imgLayer r:embed="rId3">
                      <a14:imgEffect>
                        <a14:sharpenSoften amount="64000"/>
                      </a14:imgEffect>
                      <a14:imgEffect>
                        <a14:saturation sat="0"/>
                      </a14:imgEffect>
                      <a14:imgEffect>
                        <a14:brightnessContrast bright="4000"/>
                      </a14:imgEffect>
                    </a14:imgLayer>
                  </a14:imgProps>
                </a:ext>
                <a:ext uri="{28A0092B-C50C-407E-A947-70E740481C1C}">
                  <a14:useLocalDpi xmlns:a14="http://schemas.microsoft.com/office/drawing/2010/main"/>
                </a:ext>
              </a:extLst>
            </a:blip>
            <a:srcRect/>
            <a:tile tx="0" ty="0" sx="20000" sy="20000" flip="xy" algn="tl"/>
          </a:blipFill>
          <a:ln>
            <a:noFill/>
          </a:ln>
          <a:effectLst/>
          <a:scene3d>
            <a:camera prst="orthographicFront"/>
            <a:lightRig rig="threePt" dir="t">
              <a:rot lat="0" lon="0" rev="20400000"/>
            </a:lightRig>
          </a:scene3d>
          <a:sp3d>
            <a:bevelT w="12700" h="63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noProof="0" dirty="0"/>
          </a:p>
        </p:txBody>
      </p:sp>
      <p:sp>
        <p:nvSpPr>
          <p:cNvPr id="12" name="Picture Placeholder 17">
            <a:extLst>
              <a:ext uri="{FF2B5EF4-FFF2-40B4-BE49-F238E27FC236}">
                <a16:creationId xmlns:a16="http://schemas.microsoft.com/office/drawing/2014/main" id="{01E4A9BC-C863-435A-8A18-508AE86DCBB7}"/>
              </a:ext>
            </a:extLst>
          </p:cNvPr>
          <p:cNvSpPr>
            <a:spLocks noGrp="1"/>
          </p:cNvSpPr>
          <p:nvPr>
            <p:ph type="pic" sz="quarter" idx="14" hasCustomPrompt="1"/>
          </p:nvPr>
        </p:nvSpPr>
        <p:spPr>
          <a:xfrm rot="-120000" flipH="1">
            <a:off x="4188023" y="1077709"/>
            <a:ext cx="3959891" cy="4486565"/>
          </a:xfrm>
          <a:solidFill>
            <a:schemeClr val="tx1">
              <a:lumMod val="75000"/>
              <a:lumOff val="25000"/>
            </a:schemeClr>
          </a:solidFill>
          <a:effectLst>
            <a:innerShdw blurRad="25400" dist="12700" dir="13500000">
              <a:prstClr val="black">
                <a:alpha val="16000"/>
              </a:prstClr>
            </a:innerShdw>
          </a:effectLst>
        </p:spPr>
        <p:txBody>
          <a:bodyPr lIns="180000" rIns="180000" anchor="ctr"/>
          <a:lstStyle>
            <a:lvl1pPr marL="0" indent="0" algn="ctr">
              <a:buNone/>
              <a:defRPr sz="1600" i="1">
                <a:solidFill>
                  <a:schemeClr val="bg1"/>
                </a:solidFill>
                <a:latin typeface="+mn-lt"/>
                <a:cs typeface="Times New Roman" panose="02020603050405020304" pitchFamily="18" charset="0"/>
              </a:defRPr>
            </a:lvl1pPr>
          </a:lstStyle>
          <a:p>
            <a:r>
              <a:rPr lang="en-US" noProof="0" dirty="0"/>
              <a:t>Insert Photo or Drag &amp; Drop your Photo</a:t>
            </a:r>
          </a:p>
        </p:txBody>
      </p:sp>
    </p:spTree>
    <p:extLst>
      <p:ext uri="{BB962C8B-B14F-4D97-AF65-F5344CB8AC3E}">
        <p14:creationId xmlns:p14="http://schemas.microsoft.com/office/powerpoint/2010/main" val="16838699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userDrawn="1">
  <p:cSld name="Title + Content Alt">
    <p:spTree>
      <p:nvGrpSpPr>
        <p:cNvPr id="1" name=""/>
        <p:cNvGrpSpPr/>
        <p:nvPr/>
      </p:nvGrpSpPr>
      <p:grpSpPr>
        <a:xfrm>
          <a:off x="0" y="0"/>
          <a:ext cx="0" cy="0"/>
          <a:chOff x="0" y="0"/>
          <a:chExt cx="0" cy="0"/>
        </a:xfrm>
      </p:grpSpPr>
      <p:pic>
        <p:nvPicPr>
          <p:cNvPr id="9" name="Picture 8" descr="HD-PanelContent-GrommetsCombined.png">
            <a:extLst>
              <a:ext uri="{FF2B5EF4-FFF2-40B4-BE49-F238E27FC236}">
                <a16:creationId xmlns:a16="http://schemas.microsoft.com/office/drawing/2014/main" id="{7BD0150C-9F76-4D95-80BF-675693B48FA2}"/>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0" y="0"/>
            <a:ext cx="9141619" cy="6856214"/>
          </a:xfrm>
          <a:prstGeom prst="rect">
            <a:avLst/>
          </a:prstGeom>
        </p:spPr>
      </p:pic>
      <p:cxnSp>
        <p:nvCxnSpPr>
          <p:cNvPr id="7" name="Straight Connector 6"/>
          <p:cNvCxnSpPr>
            <a:cxnSpLocks/>
          </p:cNvCxnSpPr>
          <p:nvPr/>
        </p:nvCxnSpPr>
        <p:spPr>
          <a:xfrm>
            <a:off x="971551" y="2421466"/>
            <a:ext cx="3502249" cy="0"/>
          </a:xfrm>
          <a:prstGeom prst="line">
            <a:avLst/>
          </a:prstGeom>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hasCustomPrompt="1"/>
          </p:nvPr>
        </p:nvSpPr>
        <p:spPr>
          <a:xfrm>
            <a:off x="971552" y="982133"/>
            <a:ext cx="3502248" cy="1303867"/>
          </a:xfrm>
        </p:spPr>
        <p:txBody>
          <a:bodyPr/>
          <a:lstStyle/>
          <a:p>
            <a:r>
              <a:rPr lang="en-US" dirty="0"/>
              <a:t>Click to edit title</a:t>
            </a:r>
          </a:p>
        </p:txBody>
      </p:sp>
      <p:sp>
        <p:nvSpPr>
          <p:cNvPr id="3" name="Content Placeholder 2"/>
          <p:cNvSpPr>
            <a:spLocks noGrp="1"/>
          </p:cNvSpPr>
          <p:nvPr>
            <p:ph idx="1"/>
          </p:nvPr>
        </p:nvSpPr>
        <p:spPr>
          <a:xfrm>
            <a:off x="971551" y="2556932"/>
            <a:ext cx="3502250" cy="331893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2/3/2022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dirty="0"/>
          </a:p>
        </p:txBody>
      </p:sp>
      <p:sp>
        <p:nvSpPr>
          <p:cNvPr id="11" name="Content Placeholder 2">
            <a:extLst>
              <a:ext uri="{FF2B5EF4-FFF2-40B4-BE49-F238E27FC236}">
                <a16:creationId xmlns:a16="http://schemas.microsoft.com/office/drawing/2014/main" id="{68FEA8B0-7C15-481C-885B-E54C78BC32E7}"/>
              </a:ext>
            </a:extLst>
          </p:cNvPr>
          <p:cNvSpPr>
            <a:spLocks noGrp="1"/>
          </p:cNvSpPr>
          <p:nvPr>
            <p:ph idx="13"/>
          </p:nvPr>
        </p:nvSpPr>
        <p:spPr>
          <a:xfrm>
            <a:off x="4670201" y="982133"/>
            <a:ext cx="3502250" cy="41265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4" name="Text Placeholder 13">
            <a:extLst>
              <a:ext uri="{FF2B5EF4-FFF2-40B4-BE49-F238E27FC236}">
                <a16:creationId xmlns:a16="http://schemas.microsoft.com/office/drawing/2014/main" id="{8DCEB7F9-6056-41AE-93D6-C5D4C94C8F50}"/>
              </a:ext>
            </a:extLst>
          </p:cNvPr>
          <p:cNvSpPr>
            <a:spLocks noGrp="1"/>
          </p:cNvSpPr>
          <p:nvPr>
            <p:ph type="body" sz="quarter" idx="14" hasCustomPrompt="1"/>
          </p:nvPr>
        </p:nvSpPr>
        <p:spPr>
          <a:xfrm rot="21043309">
            <a:off x="6091622" y="5338537"/>
            <a:ext cx="2059767" cy="425315"/>
          </a:xfrm>
        </p:spPr>
        <p:txBody>
          <a:bodyPr/>
          <a:lstStyle>
            <a:lvl1pPr marL="0" indent="0" algn="r">
              <a:buNone/>
              <a:defRPr i="0">
                <a:latin typeface="Lucida Handwriting" panose="03010101010101010101" pitchFamily="66" charset="0"/>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Generation XYZ</a:t>
            </a:r>
            <a:endParaRPr lang="en-ZA" dirty="0"/>
          </a:p>
        </p:txBody>
      </p:sp>
    </p:spTree>
    <p:extLst>
      <p:ext uri="{BB962C8B-B14F-4D97-AF65-F5344CB8AC3E}">
        <p14:creationId xmlns:p14="http://schemas.microsoft.com/office/powerpoint/2010/main" val="145577191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hree Points">
    <p:spTree>
      <p:nvGrpSpPr>
        <p:cNvPr id="1" name=""/>
        <p:cNvGrpSpPr/>
        <p:nvPr/>
      </p:nvGrpSpPr>
      <p:grpSpPr>
        <a:xfrm>
          <a:off x="0" y="0"/>
          <a:ext cx="0" cy="0"/>
          <a:chOff x="0" y="0"/>
          <a:chExt cx="0" cy="0"/>
        </a:xfrm>
      </p:grpSpPr>
      <p:sp>
        <p:nvSpPr>
          <p:cNvPr id="2" name="Title 1"/>
          <p:cNvSpPr>
            <a:spLocks noGrp="1"/>
          </p:cNvSpPr>
          <p:nvPr>
            <p:ph type="title"/>
          </p:nvPr>
        </p:nvSpPr>
        <p:spPr>
          <a:xfrm>
            <a:off x="971550" y="979709"/>
            <a:ext cx="7200898" cy="1822514"/>
          </a:xfrm>
        </p:spPr>
        <p:txBody>
          <a:bodyPr anchor="b">
            <a:normAutofit/>
          </a:bodyPr>
          <a:lstStyle>
            <a:lvl1pPr algn="ctr">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971550" y="3073155"/>
            <a:ext cx="7200898" cy="520392"/>
          </a:xfrm>
        </p:spPr>
        <p:txBody>
          <a:bodyPr anchor="t">
            <a:normAutofit/>
          </a:bodyPr>
          <a:lstStyle>
            <a:lvl1pPr marL="0" indent="0" algn="ctr">
              <a:buNone/>
              <a:defRPr sz="24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2/3/2022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dirty="0"/>
          </a:p>
        </p:txBody>
      </p:sp>
      <p:cxnSp>
        <p:nvCxnSpPr>
          <p:cNvPr id="16" name="Straight Connector 15"/>
          <p:cNvCxnSpPr/>
          <p:nvPr/>
        </p:nvCxnSpPr>
        <p:spPr>
          <a:xfrm>
            <a:off x="1509542" y="2937688"/>
            <a:ext cx="6122535" cy="0"/>
          </a:xfrm>
          <a:prstGeom prst="line">
            <a:avLst/>
          </a:prstGeom>
          <a:ln w="15875"/>
        </p:spPr>
        <p:style>
          <a:lnRef idx="2">
            <a:schemeClr val="accent1"/>
          </a:lnRef>
          <a:fillRef idx="0">
            <a:schemeClr val="accent1"/>
          </a:fillRef>
          <a:effectRef idx="1">
            <a:schemeClr val="accent1"/>
          </a:effectRef>
          <a:fontRef idx="minor">
            <a:schemeClr val="tx1"/>
          </a:fontRef>
        </p:style>
      </p:cxnSp>
      <p:sp>
        <p:nvSpPr>
          <p:cNvPr id="8" name="Content Placeholder 2">
            <a:extLst>
              <a:ext uri="{FF2B5EF4-FFF2-40B4-BE49-F238E27FC236}">
                <a16:creationId xmlns:a16="http://schemas.microsoft.com/office/drawing/2014/main" id="{4202A890-9091-4399-80AF-8AF212A1ED43}"/>
              </a:ext>
            </a:extLst>
          </p:cNvPr>
          <p:cNvSpPr>
            <a:spLocks noGrp="1"/>
          </p:cNvSpPr>
          <p:nvPr>
            <p:ph idx="13" hasCustomPrompt="1"/>
          </p:nvPr>
        </p:nvSpPr>
        <p:spPr>
          <a:xfrm>
            <a:off x="971551" y="3864480"/>
            <a:ext cx="2214000" cy="1109133"/>
          </a:xfrm>
          <a:ln w="44450" cap="sq" cmpd="thinThick">
            <a:solidFill>
              <a:schemeClr val="accent1"/>
            </a:solidFill>
            <a:miter lim="800000"/>
          </a:ln>
        </p:spPr>
        <p:txBody>
          <a:bodyPr anchor="ctr"/>
          <a:lstStyle>
            <a:lvl1pPr marL="0" indent="0" algn="ctr">
              <a:buNone/>
              <a:defRPr/>
            </a:lvl1pPr>
            <a:lvl2pPr marL="457200" indent="0" algn="ctr">
              <a:buNone/>
              <a:defRPr/>
            </a:lvl2pPr>
            <a:lvl3pPr marL="914400" indent="0" algn="ctr">
              <a:buNone/>
              <a:defRPr/>
            </a:lvl3pPr>
          </a:lstStyle>
          <a:p>
            <a:pPr lvl="0"/>
            <a:r>
              <a:rPr lang="en-US" dirty="0"/>
              <a:t>Description</a:t>
            </a:r>
          </a:p>
        </p:txBody>
      </p:sp>
      <p:sp>
        <p:nvSpPr>
          <p:cNvPr id="9" name="Content Placeholder 2">
            <a:extLst>
              <a:ext uri="{FF2B5EF4-FFF2-40B4-BE49-F238E27FC236}">
                <a16:creationId xmlns:a16="http://schemas.microsoft.com/office/drawing/2014/main" id="{F1661F6C-2BB1-41AF-BF4C-144E940F7B25}"/>
              </a:ext>
            </a:extLst>
          </p:cNvPr>
          <p:cNvSpPr>
            <a:spLocks noGrp="1"/>
          </p:cNvSpPr>
          <p:nvPr>
            <p:ph idx="14" hasCustomPrompt="1"/>
          </p:nvPr>
        </p:nvSpPr>
        <p:spPr>
          <a:xfrm>
            <a:off x="3465000" y="3864480"/>
            <a:ext cx="2214000" cy="1109133"/>
          </a:xfrm>
          <a:ln w="44450" cap="sq" cmpd="thinThick">
            <a:solidFill>
              <a:schemeClr val="accent3"/>
            </a:solidFill>
            <a:miter lim="800000"/>
          </a:ln>
        </p:spPr>
        <p:txBody>
          <a:bodyPr anchor="ctr"/>
          <a:lstStyle>
            <a:lvl1pPr marL="0" indent="0" algn="ctr">
              <a:buNone/>
              <a:defRPr/>
            </a:lvl1pPr>
            <a:lvl2pPr marL="457200" indent="0" algn="ctr">
              <a:buNone/>
              <a:defRPr/>
            </a:lvl2pPr>
            <a:lvl3pPr marL="914400" indent="0" algn="ctr">
              <a:buNone/>
              <a:defRPr/>
            </a:lvl3pPr>
          </a:lstStyle>
          <a:p>
            <a:pPr lvl="0"/>
            <a:r>
              <a:rPr lang="en-US" dirty="0"/>
              <a:t>Description</a:t>
            </a:r>
          </a:p>
        </p:txBody>
      </p:sp>
      <p:sp>
        <p:nvSpPr>
          <p:cNvPr id="10" name="Content Placeholder 2">
            <a:extLst>
              <a:ext uri="{FF2B5EF4-FFF2-40B4-BE49-F238E27FC236}">
                <a16:creationId xmlns:a16="http://schemas.microsoft.com/office/drawing/2014/main" id="{3AFB258B-8362-4F6C-94EF-7C1F32CEBF2D}"/>
              </a:ext>
            </a:extLst>
          </p:cNvPr>
          <p:cNvSpPr>
            <a:spLocks noGrp="1"/>
          </p:cNvSpPr>
          <p:nvPr>
            <p:ph idx="15" hasCustomPrompt="1"/>
          </p:nvPr>
        </p:nvSpPr>
        <p:spPr>
          <a:xfrm>
            <a:off x="5958449" y="3864480"/>
            <a:ext cx="2214000" cy="1109133"/>
          </a:xfrm>
          <a:ln w="44450" cap="sq" cmpd="thinThick">
            <a:solidFill>
              <a:schemeClr val="accent2"/>
            </a:solidFill>
            <a:miter lim="800000"/>
          </a:ln>
        </p:spPr>
        <p:txBody>
          <a:bodyPr anchor="ctr"/>
          <a:lstStyle>
            <a:lvl1pPr marL="0" indent="0" algn="ctr">
              <a:buNone/>
              <a:defRPr/>
            </a:lvl1pPr>
            <a:lvl2pPr marL="457200" indent="0" algn="ctr">
              <a:buNone/>
              <a:defRPr/>
            </a:lvl2pPr>
            <a:lvl3pPr marL="914400" indent="0" algn="ctr">
              <a:buNone/>
              <a:defRPr/>
            </a:lvl3pPr>
          </a:lstStyle>
          <a:p>
            <a:pPr lvl="0"/>
            <a:r>
              <a:rPr lang="en-US" dirty="0"/>
              <a:t>Description</a:t>
            </a:r>
          </a:p>
        </p:txBody>
      </p:sp>
    </p:spTree>
    <p:extLst>
      <p:ext uri="{BB962C8B-B14F-4D97-AF65-F5344CB8AC3E}">
        <p14:creationId xmlns:p14="http://schemas.microsoft.com/office/powerpoint/2010/main" val="3672819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1_Content + Right Photo">
    <p:spTree>
      <p:nvGrpSpPr>
        <p:cNvPr id="1" name=""/>
        <p:cNvGrpSpPr/>
        <p:nvPr/>
      </p:nvGrpSpPr>
      <p:grpSpPr>
        <a:xfrm>
          <a:off x="0" y="0"/>
          <a:ext cx="0" cy="0"/>
          <a:chOff x="0" y="0"/>
          <a:chExt cx="0" cy="0"/>
        </a:xfrm>
      </p:grpSpPr>
      <p:cxnSp>
        <p:nvCxnSpPr>
          <p:cNvPr id="8" name="Straight Connector 7"/>
          <p:cNvCxnSpPr>
            <a:cxnSpLocks/>
          </p:cNvCxnSpPr>
          <p:nvPr/>
        </p:nvCxnSpPr>
        <p:spPr>
          <a:xfrm>
            <a:off x="971551" y="2421466"/>
            <a:ext cx="2685286" cy="0"/>
          </a:xfrm>
          <a:prstGeom prst="line">
            <a:avLst/>
          </a:prstGeom>
          <a:ln w="15875"/>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hasCustomPrompt="1"/>
          </p:nvPr>
        </p:nvSpPr>
        <p:spPr>
          <a:xfrm>
            <a:off x="971552" y="982133"/>
            <a:ext cx="2685285" cy="1303867"/>
          </a:xfrm>
        </p:spPr>
        <p:txBody>
          <a:bodyPr/>
          <a:lstStyle>
            <a:lvl1pPr algn="l">
              <a:defRPr/>
            </a:lvl1pPr>
          </a:lstStyle>
          <a:p>
            <a:r>
              <a:rPr lang="en-US" noProof="0"/>
              <a:t>Click to edit title</a:t>
            </a:r>
          </a:p>
        </p:txBody>
      </p:sp>
      <p:sp>
        <p:nvSpPr>
          <p:cNvPr id="5" name="Date Placeholder 4"/>
          <p:cNvSpPr>
            <a:spLocks noGrp="1"/>
          </p:cNvSpPr>
          <p:nvPr>
            <p:ph type="dt" sz="half" idx="10"/>
          </p:nvPr>
        </p:nvSpPr>
        <p:spPr/>
        <p:txBody>
          <a:bodyPr/>
          <a:lstStyle/>
          <a:p>
            <a:fld id="{846CE7D5-CF57-46EF-B807-FDD0502418D4}" type="datetimeFigureOut">
              <a:rPr lang="en-US" noProof="0" smtClean="0"/>
              <a:t>2/3/2022</a:t>
            </a:fld>
            <a:endParaRPr lang="en-US" noProof="0" dirty="0"/>
          </a:p>
        </p:txBody>
      </p:sp>
      <p:sp>
        <p:nvSpPr>
          <p:cNvPr id="6" name="Footer Placeholder 5"/>
          <p:cNvSpPr>
            <a:spLocks noGrp="1"/>
          </p:cNvSpPr>
          <p:nvPr>
            <p:ph type="ftr" sz="quarter" idx="11"/>
          </p:nvPr>
        </p:nvSpPr>
        <p:spPr/>
        <p:txBody>
          <a:bodyPr/>
          <a:lstStyle/>
          <a:p>
            <a:endParaRPr lang="en-US" noProof="0" dirty="0"/>
          </a:p>
        </p:txBody>
      </p:sp>
      <p:sp>
        <p:nvSpPr>
          <p:cNvPr id="7" name="Slide Number Placeholder 6"/>
          <p:cNvSpPr>
            <a:spLocks noGrp="1"/>
          </p:cNvSpPr>
          <p:nvPr>
            <p:ph type="sldNum" sz="quarter" idx="12"/>
          </p:nvPr>
        </p:nvSpPr>
        <p:spPr/>
        <p:txBody>
          <a:bodyPr/>
          <a:lstStyle/>
          <a:p>
            <a:fld id="{330EA680-D336-4FF7-8B7A-9848BB0A1C32}" type="slidenum">
              <a:rPr lang="en-US" noProof="0" smtClean="0"/>
              <a:t>‹#›</a:t>
            </a:fld>
            <a:endParaRPr lang="en-US" noProof="0" dirty="0"/>
          </a:p>
        </p:txBody>
      </p:sp>
      <p:sp>
        <p:nvSpPr>
          <p:cNvPr id="10" name="Parallelogram 9">
            <a:extLst>
              <a:ext uri="{FF2B5EF4-FFF2-40B4-BE49-F238E27FC236}">
                <a16:creationId xmlns:a16="http://schemas.microsoft.com/office/drawing/2014/main" id="{9C4F6082-2952-43DC-9B9C-74C88B262CE9}"/>
              </a:ext>
            </a:extLst>
          </p:cNvPr>
          <p:cNvSpPr/>
          <p:nvPr userDrawn="1"/>
        </p:nvSpPr>
        <p:spPr>
          <a:xfrm rot="5400000">
            <a:off x="4596593" y="2063901"/>
            <a:ext cx="4037344" cy="4481543"/>
          </a:xfrm>
          <a:prstGeom prst="parallelogram">
            <a:avLst>
              <a:gd name="adj" fmla="val 12608"/>
            </a:avLst>
          </a:prstGeom>
          <a:gradFill>
            <a:gsLst>
              <a:gs pos="11000">
                <a:schemeClr val="tx1">
                  <a:alpha val="0"/>
                </a:schemeClr>
              </a:gs>
              <a:gs pos="100000">
                <a:schemeClr val="tx1"/>
              </a:gs>
            </a:gsLst>
            <a:lin ang="5400000" scaled="1"/>
          </a:gradFill>
          <a:ln>
            <a:noFill/>
          </a:ln>
          <a:effectLst>
            <a:softEdge rad="317500"/>
          </a:effectLst>
          <a:scene3d>
            <a:camera prst="orthographicFront"/>
            <a:lightRig rig="threePt" dir="t">
              <a:rot lat="0" lon="0" rev="20400000"/>
            </a:lightRig>
          </a:scene3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noProof="0" dirty="0"/>
          </a:p>
        </p:txBody>
      </p:sp>
      <p:sp>
        <p:nvSpPr>
          <p:cNvPr id="11" name="Rectangle: Rounded Corners 10">
            <a:extLst>
              <a:ext uri="{FF2B5EF4-FFF2-40B4-BE49-F238E27FC236}">
                <a16:creationId xmlns:a16="http://schemas.microsoft.com/office/drawing/2014/main" id="{67618976-780E-4131-85CD-66F013F5ACDE}"/>
              </a:ext>
            </a:extLst>
          </p:cNvPr>
          <p:cNvSpPr/>
          <p:nvPr userDrawn="1"/>
        </p:nvSpPr>
        <p:spPr>
          <a:xfrm rot="-120000">
            <a:off x="4029085" y="869569"/>
            <a:ext cx="4277768" cy="4902845"/>
          </a:xfrm>
          <a:prstGeom prst="roundRect">
            <a:avLst>
              <a:gd name="adj" fmla="val 454"/>
            </a:avLst>
          </a:prstGeom>
          <a:blipFill dpi="0" rotWithShape="1">
            <a:blip r:embed="rId2" cstate="screen">
              <a:extLst>
                <a:ext uri="{BEBA8EAE-BF5A-486C-A8C5-ECC9F3942E4B}">
                  <a14:imgProps xmlns:a14="http://schemas.microsoft.com/office/drawing/2010/main">
                    <a14:imgLayer r:embed="rId3">
                      <a14:imgEffect>
                        <a14:sharpenSoften amount="64000"/>
                      </a14:imgEffect>
                      <a14:imgEffect>
                        <a14:saturation sat="0"/>
                      </a14:imgEffect>
                      <a14:imgEffect>
                        <a14:brightnessContrast bright="4000"/>
                      </a14:imgEffect>
                    </a14:imgLayer>
                  </a14:imgProps>
                </a:ext>
                <a:ext uri="{28A0092B-C50C-407E-A947-70E740481C1C}">
                  <a14:useLocalDpi xmlns:a14="http://schemas.microsoft.com/office/drawing/2010/main"/>
                </a:ext>
              </a:extLst>
            </a:blip>
            <a:srcRect/>
            <a:tile tx="0" ty="0" sx="20000" sy="20000" flip="xy" algn="tl"/>
          </a:blipFill>
          <a:ln>
            <a:noFill/>
          </a:ln>
          <a:effectLst/>
          <a:scene3d>
            <a:camera prst="orthographicFront"/>
            <a:lightRig rig="threePt" dir="t">
              <a:rot lat="0" lon="0" rev="20400000"/>
            </a:lightRig>
          </a:scene3d>
          <a:sp3d>
            <a:bevelT w="12700" h="63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noProof="0" dirty="0"/>
          </a:p>
        </p:txBody>
      </p:sp>
      <p:sp>
        <p:nvSpPr>
          <p:cNvPr id="12" name="Picture Placeholder 17">
            <a:extLst>
              <a:ext uri="{FF2B5EF4-FFF2-40B4-BE49-F238E27FC236}">
                <a16:creationId xmlns:a16="http://schemas.microsoft.com/office/drawing/2014/main" id="{01E4A9BC-C863-435A-8A18-508AE86DCBB7}"/>
              </a:ext>
            </a:extLst>
          </p:cNvPr>
          <p:cNvSpPr>
            <a:spLocks noGrp="1"/>
          </p:cNvSpPr>
          <p:nvPr>
            <p:ph type="pic" sz="quarter" idx="14" hasCustomPrompt="1"/>
          </p:nvPr>
        </p:nvSpPr>
        <p:spPr>
          <a:xfrm rot="-120000" flipH="1">
            <a:off x="4188023" y="1077709"/>
            <a:ext cx="3959891" cy="4486565"/>
          </a:xfrm>
          <a:solidFill>
            <a:schemeClr val="tx1">
              <a:lumMod val="75000"/>
              <a:lumOff val="25000"/>
            </a:schemeClr>
          </a:solidFill>
          <a:effectLst>
            <a:innerShdw blurRad="25400" dist="12700" dir="13500000">
              <a:prstClr val="black">
                <a:alpha val="16000"/>
              </a:prstClr>
            </a:innerShdw>
          </a:effectLst>
        </p:spPr>
        <p:txBody>
          <a:bodyPr lIns="180000" rIns="180000" anchor="ctr"/>
          <a:lstStyle>
            <a:lvl1pPr marL="0" indent="0" algn="ctr">
              <a:buNone/>
              <a:defRPr sz="1600" i="1">
                <a:solidFill>
                  <a:schemeClr val="bg1"/>
                </a:solidFill>
                <a:latin typeface="+mn-lt"/>
                <a:cs typeface="Times New Roman" panose="02020603050405020304" pitchFamily="18" charset="0"/>
              </a:defRPr>
            </a:lvl1pPr>
          </a:lstStyle>
          <a:p>
            <a:r>
              <a:rPr lang="en-US" noProof="0" dirty="0"/>
              <a:t>Insert Photo or Drag &amp; Drop your Photo</a:t>
            </a:r>
          </a:p>
        </p:txBody>
      </p:sp>
      <p:sp>
        <p:nvSpPr>
          <p:cNvPr id="13" name="Text Placeholder 3">
            <a:extLst>
              <a:ext uri="{FF2B5EF4-FFF2-40B4-BE49-F238E27FC236}">
                <a16:creationId xmlns:a16="http://schemas.microsoft.com/office/drawing/2014/main" id="{809CB875-1032-49F8-A74E-BD0BA58F9727}"/>
              </a:ext>
            </a:extLst>
          </p:cNvPr>
          <p:cNvSpPr>
            <a:spLocks noGrp="1"/>
          </p:cNvSpPr>
          <p:nvPr>
            <p:ph type="body" sz="half" idx="2"/>
          </p:nvPr>
        </p:nvSpPr>
        <p:spPr>
          <a:xfrm>
            <a:off x="971550" y="2556934"/>
            <a:ext cx="2685286" cy="331205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noProof="0"/>
              <a:t>Click to edit Master text styles</a:t>
            </a:r>
          </a:p>
        </p:txBody>
      </p:sp>
    </p:spTree>
    <p:extLst>
      <p:ext uri="{BB962C8B-B14F-4D97-AF65-F5344CB8AC3E}">
        <p14:creationId xmlns:p14="http://schemas.microsoft.com/office/powerpoint/2010/main" val="17824540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2/3/2022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dirty="0"/>
          </a:p>
        </p:txBody>
      </p:sp>
    </p:spTree>
    <p:extLst>
      <p:ext uri="{BB962C8B-B14F-4D97-AF65-F5344CB8AC3E}">
        <p14:creationId xmlns:p14="http://schemas.microsoft.com/office/powerpoint/2010/main" val="86357831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2_Content + Right Photo">
    <p:spTree>
      <p:nvGrpSpPr>
        <p:cNvPr id="1" name=""/>
        <p:cNvGrpSpPr/>
        <p:nvPr/>
      </p:nvGrpSpPr>
      <p:grpSpPr>
        <a:xfrm>
          <a:off x="0" y="0"/>
          <a:ext cx="0" cy="0"/>
          <a:chOff x="0" y="0"/>
          <a:chExt cx="0" cy="0"/>
        </a:xfrm>
      </p:grpSpPr>
      <p:cxnSp>
        <p:nvCxnSpPr>
          <p:cNvPr id="8" name="Straight Connector 7"/>
          <p:cNvCxnSpPr>
            <a:cxnSpLocks/>
          </p:cNvCxnSpPr>
          <p:nvPr/>
        </p:nvCxnSpPr>
        <p:spPr>
          <a:xfrm>
            <a:off x="971551" y="2421466"/>
            <a:ext cx="2685286" cy="0"/>
          </a:xfrm>
          <a:prstGeom prst="line">
            <a:avLst/>
          </a:prstGeom>
          <a:ln w="15875"/>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hasCustomPrompt="1"/>
          </p:nvPr>
        </p:nvSpPr>
        <p:spPr>
          <a:xfrm>
            <a:off x="971552" y="982133"/>
            <a:ext cx="2685285" cy="1303867"/>
          </a:xfrm>
        </p:spPr>
        <p:txBody>
          <a:bodyPr/>
          <a:lstStyle>
            <a:lvl1pPr algn="l">
              <a:defRPr/>
            </a:lvl1pPr>
          </a:lstStyle>
          <a:p>
            <a:r>
              <a:rPr lang="en-US" dirty="0"/>
              <a:t>Click to edit title</a:t>
            </a:r>
          </a:p>
        </p:txBody>
      </p:sp>
      <p:sp>
        <p:nvSpPr>
          <p:cNvPr id="3" name="Content Placeholder 2"/>
          <p:cNvSpPr>
            <a:spLocks noGrp="1"/>
          </p:cNvSpPr>
          <p:nvPr>
            <p:ph sz="half" idx="1"/>
          </p:nvPr>
        </p:nvSpPr>
        <p:spPr>
          <a:xfrm>
            <a:off x="3966221" y="895548"/>
            <a:ext cx="4403494" cy="4974901"/>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46CE7D5-CF57-46EF-B807-FDD0502418D4}" type="datetimeFigureOut">
              <a:rPr lang="en-US" smtClean="0"/>
              <a:t>2/3/2022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dirty="0"/>
          </a:p>
        </p:txBody>
      </p:sp>
      <p:sp>
        <p:nvSpPr>
          <p:cNvPr id="13" name="Text Placeholder 3">
            <a:extLst>
              <a:ext uri="{FF2B5EF4-FFF2-40B4-BE49-F238E27FC236}">
                <a16:creationId xmlns:a16="http://schemas.microsoft.com/office/drawing/2014/main" id="{379CAAA9-085A-46C2-A892-DE935E67C328}"/>
              </a:ext>
            </a:extLst>
          </p:cNvPr>
          <p:cNvSpPr>
            <a:spLocks noGrp="1"/>
          </p:cNvSpPr>
          <p:nvPr>
            <p:ph type="body" sz="half" idx="2"/>
          </p:nvPr>
        </p:nvSpPr>
        <p:spPr>
          <a:xfrm>
            <a:off x="971550" y="2556934"/>
            <a:ext cx="2685286" cy="331205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88711364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1_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46CE7D5-CF57-46EF-B807-FDD0502418D4}" type="datetimeFigureOut">
              <a:rPr lang="en-US" smtClean="0"/>
              <a:t>2/3/2022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dirty="0"/>
          </a:p>
        </p:txBody>
      </p:sp>
      <p:cxnSp>
        <p:nvCxnSpPr>
          <p:cNvPr id="14" name="Straight Connector 13"/>
          <p:cNvCxnSpPr/>
          <p:nvPr/>
        </p:nvCxnSpPr>
        <p:spPr>
          <a:xfrm>
            <a:off x="1047127" y="2421466"/>
            <a:ext cx="7055474" cy="0"/>
          </a:xfrm>
          <a:prstGeom prst="line">
            <a:avLst/>
          </a:prstGeom>
          <a:ln w="15875"/>
        </p:spPr>
        <p:style>
          <a:lnRef idx="2">
            <a:schemeClr val="accent1"/>
          </a:lnRef>
          <a:fillRef idx="0">
            <a:schemeClr val="accent1"/>
          </a:fillRef>
          <a:effectRef idx="1">
            <a:schemeClr val="accent1"/>
          </a:effectRef>
          <a:fontRef idx="minor">
            <a:schemeClr val="tx1"/>
          </a:fontRef>
        </p:style>
      </p:cxnSp>
      <p:sp>
        <p:nvSpPr>
          <p:cNvPr id="7" name="Text Placeholder 6">
            <a:extLst>
              <a:ext uri="{FF2B5EF4-FFF2-40B4-BE49-F238E27FC236}">
                <a16:creationId xmlns:a16="http://schemas.microsoft.com/office/drawing/2014/main" id="{BC76C9E3-4E12-46D0-A58B-4B548A8EE690}"/>
              </a:ext>
            </a:extLst>
          </p:cNvPr>
          <p:cNvSpPr>
            <a:spLocks noGrp="1"/>
          </p:cNvSpPr>
          <p:nvPr>
            <p:ph type="body" sz="quarter" idx="13"/>
          </p:nvPr>
        </p:nvSpPr>
        <p:spPr>
          <a:xfrm>
            <a:off x="1266604" y="2442733"/>
            <a:ext cx="6610793" cy="3139547"/>
          </a:xfrm>
        </p:spPr>
        <p:txBody>
          <a:bodyPr anchor="ctr"/>
          <a:lstStyle>
            <a:lvl1pPr marL="0" indent="0" algn="ctr">
              <a:buNone/>
              <a:defRPr sz="6000"/>
            </a:lvl1pPr>
          </a:lstStyle>
          <a:p>
            <a:pPr lvl="0"/>
            <a:r>
              <a:rPr lang="en-US"/>
              <a:t>Click to edit Master text styles</a:t>
            </a:r>
          </a:p>
        </p:txBody>
      </p:sp>
    </p:spTree>
    <p:extLst>
      <p:ext uri="{BB962C8B-B14F-4D97-AF65-F5344CB8AC3E}">
        <p14:creationId xmlns:p14="http://schemas.microsoft.com/office/powerpoint/2010/main" val="17616092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2/3/2022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dirty="0"/>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49022358"/>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46CE7D5-CF57-46EF-B807-FDD0502418D4}" type="datetimeFigureOut">
              <a:rPr lang="en-US" smtClean="0"/>
              <a:t>2/3/2022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dirty="0"/>
          </a:p>
        </p:txBody>
      </p:sp>
    </p:spTree>
    <p:extLst>
      <p:ext uri="{BB962C8B-B14F-4D97-AF65-F5344CB8AC3E}">
        <p14:creationId xmlns:p14="http://schemas.microsoft.com/office/powerpoint/2010/main" val="35179034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46CE7D5-CF57-46EF-B807-FDD0502418D4}" type="datetimeFigureOut">
              <a:rPr lang="en-US" smtClean="0"/>
              <a:t>2/3/2022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dirty="0"/>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53384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46CE7D5-CF57-46EF-B807-FDD0502418D4}" type="datetimeFigureOut">
              <a:rPr lang="en-US" smtClean="0"/>
              <a:t>2/3/2022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dirty="0"/>
          </a:p>
        </p:txBody>
      </p:sp>
    </p:spTree>
    <p:extLst>
      <p:ext uri="{BB962C8B-B14F-4D97-AF65-F5344CB8AC3E}">
        <p14:creationId xmlns:p14="http://schemas.microsoft.com/office/powerpoint/2010/main" val="39483653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t>2/3/2022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dirty="0"/>
          </a:p>
        </p:txBody>
      </p:sp>
    </p:spTree>
    <p:extLst>
      <p:ext uri="{BB962C8B-B14F-4D97-AF65-F5344CB8AC3E}">
        <p14:creationId xmlns:p14="http://schemas.microsoft.com/office/powerpoint/2010/main" val="33035596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2/3/2022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dirty="0"/>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162362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2/3/2022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dirty="0"/>
          </a:p>
        </p:txBody>
      </p:sp>
    </p:spTree>
    <p:extLst>
      <p:ext uri="{BB962C8B-B14F-4D97-AF65-F5344CB8AC3E}">
        <p14:creationId xmlns:p14="http://schemas.microsoft.com/office/powerpoint/2010/main" val="11369433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846CE7D5-CF57-46EF-B807-FDD0502418D4}" type="datetimeFigureOut">
              <a:rPr lang="en-US" smtClean="0"/>
              <a:t>2/3/2022</a:t>
            </a:fld>
            <a:endParaRPr lang="en-US" dirty="0"/>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dirty="0"/>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330EA680-D336-4FF7-8B7A-9848BB0A1C32}" type="slidenum">
              <a:rPr lang="en-US" smtClean="0"/>
              <a:t>‹#›</a:t>
            </a:fld>
            <a:endParaRPr lang="en-US" dirty="0"/>
          </a:p>
        </p:txBody>
      </p:sp>
    </p:spTree>
    <p:extLst>
      <p:ext uri="{BB962C8B-B14F-4D97-AF65-F5344CB8AC3E}">
        <p14:creationId xmlns:p14="http://schemas.microsoft.com/office/powerpoint/2010/main" val="813248334"/>
      </p:ext>
    </p:extLst>
  </p:cSld>
  <p:clrMap bg1="lt1" tx1="dk1" bg2="lt2" tx2="dk2" accent1="accent1" accent2="accent2" accent3="accent3" accent4="accent4" accent5="accent5" accent6="accent6" hlink="hlink" folHlink="folHlink"/>
  <p:sldLayoutIdLst>
    <p:sldLayoutId id="2147484197" r:id="rId1"/>
    <p:sldLayoutId id="2147484198" r:id="rId2"/>
    <p:sldLayoutId id="2147484199" r:id="rId3"/>
    <p:sldLayoutId id="2147484200" r:id="rId4"/>
    <p:sldLayoutId id="2147484201" r:id="rId5"/>
    <p:sldLayoutId id="2147484202" r:id="rId6"/>
    <p:sldLayoutId id="2147484203" r:id="rId7"/>
    <p:sldLayoutId id="2147484204" r:id="rId8"/>
    <p:sldLayoutId id="2147484205" r:id="rId9"/>
    <p:sldLayoutId id="2147484206" r:id="rId10"/>
    <p:sldLayoutId id="2147484207" r:id="rId11"/>
    <p:sldLayoutId id="2147484186" r:id="rId12"/>
    <p:sldLayoutId id="2147484187" r:id="rId13"/>
    <p:sldLayoutId id="2147484188" r:id="rId14"/>
    <p:sldLayoutId id="2147484189" r:id="rId15"/>
    <p:sldLayoutId id="2147484190" r:id="rId16"/>
    <p:sldLayoutId id="2147484191" r:id="rId17"/>
    <p:sldLayoutId id="2147484192" r:id="rId18"/>
    <p:sldLayoutId id="2147484193" r:id="rId19"/>
    <p:sldLayoutId id="2147484194" r:id="rId20"/>
    <p:sldLayoutId id="2147484195" r:id="rId2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chor="ctr"/>
          <a:lstStyle/>
          <a:p>
            <a:r>
              <a:rPr lang="en-US" sz="3600" cap="none" dirty="0">
                <a:solidFill>
                  <a:schemeClr val="tx1"/>
                </a:solidFill>
                <a:latin typeface="Lucida Sans Unicode" panose="020B0602030504020204" pitchFamily="34" charset="0"/>
                <a:cs typeface="Lucida Sans Unicode" panose="020B0602030504020204" pitchFamily="34" charset="0"/>
              </a:rPr>
              <a:t>The Lowest Element of Society</a:t>
            </a:r>
          </a:p>
        </p:txBody>
      </p:sp>
      <p:sp>
        <p:nvSpPr>
          <p:cNvPr id="3" name="Subtitle 2"/>
          <p:cNvSpPr>
            <a:spLocks noGrp="1"/>
          </p:cNvSpPr>
          <p:nvPr>
            <p:ph type="subTitle" idx="1"/>
          </p:nvPr>
        </p:nvSpPr>
        <p:spPr/>
        <p:txBody>
          <a:bodyPr anchor="ctr">
            <a:normAutofit/>
          </a:bodyPr>
          <a:lstStyle/>
          <a:p>
            <a:r>
              <a:rPr lang="en-US" sz="2800" dirty="0">
                <a:solidFill>
                  <a:schemeClr val="tx1"/>
                </a:solidFill>
                <a:latin typeface="Lucida Sans Unicode" panose="020B0602030504020204" pitchFamily="34" charset="0"/>
                <a:cs typeface="Lucida Sans Unicode" panose="020B0602030504020204" pitchFamily="34" charset="0"/>
              </a:rPr>
              <a:t>Isaiah 9:13-16</a:t>
            </a:r>
          </a:p>
        </p:txBody>
      </p:sp>
    </p:spTree>
    <p:extLst>
      <p:ext uri="{BB962C8B-B14F-4D97-AF65-F5344CB8AC3E}">
        <p14:creationId xmlns:p14="http://schemas.microsoft.com/office/powerpoint/2010/main" val="1098572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solidFill>
                  <a:schemeClr val="tx1"/>
                </a:solidFill>
                <a:latin typeface="Lucida Sans Unicode" panose="020B0602030504020204" pitchFamily="34" charset="0"/>
                <a:cs typeface="Lucida Sans Unicode" panose="020B0602030504020204" pitchFamily="34" charset="0"/>
              </a:rPr>
              <a:t>Their Victims</a:t>
            </a:r>
          </a:p>
        </p:txBody>
      </p:sp>
      <p:sp>
        <p:nvSpPr>
          <p:cNvPr id="3" name="Content Placeholder 2"/>
          <p:cNvSpPr>
            <a:spLocks noGrp="1"/>
          </p:cNvSpPr>
          <p:nvPr>
            <p:ph idx="1"/>
          </p:nvPr>
        </p:nvSpPr>
        <p:spPr/>
        <p:txBody>
          <a:bodyPr anchor="ctr">
            <a:normAutofit/>
          </a:bodyPr>
          <a:lstStyle/>
          <a:p>
            <a:pPr>
              <a:lnSpc>
                <a:spcPct val="120000"/>
              </a:lnSpc>
              <a:spcBef>
                <a:spcPts val="0"/>
              </a:spcBef>
              <a:spcAft>
                <a:spcPts val="1200"/>
              </a:spcAft>
              <a:buClrTx/>
              <a:buSzPct val="100000"/>
              <a:buFont typeface="Arial" panose="020B0604020202020204" pitchFamily="34" charset="0"/>
              <a:buChar char="•"/>
            </a:pPr>
            <a:r>
              <a:rPr lang="en-US" sz="2400" dirty="0">
                <a:latin typeface="Lucida Sans Unicode" panose="020B0602030504020204" pitchFamily="34" charset="0"/>
                <a:cs typeface="Lucida Sans Unicode" panose="020B0602030504020204" pitchFamily="34" charset="0"/>
              </a:rPr>
              <a:t>Not these people (2 Timothy 4:2-4).</a:t>
            </a:r>
          </a:p>
          <a:p>
            <a:pPr lvl="1">
              <a:lnSpc>
                <a:spcPct val="120000"/>
              </a:lnSpc>
              <a:spcBef>
                <a:spcPts val="0"/>
              </a:spcBef>
              <a:spcAft>
                <a:spcPts val="1200"/>
              </a:spcAft>
              <a:buClrTx/>
              <a:buSzPct val="100000"/>
              <a:buFont typeface="Arial" panose="020B0604020202020204" pitchFamily="34" charset="0"/>
              <a:buChar char="•"/>
            </a:pPr>
            <a:r>
              <a:rPr lang="en-US" sz="2200" dirty="0">
                <a:latin typeface="Lucida Sans Unicode" panose="020B0602030504020204" pitchFamily="34" charset="0"/>
                <a:cs typeface="Lucida Sans Unicode" panose="020B0602030504020204" pitchFamily="34" charset="0"/>
              </a:rPr>
              <a:t>Don’t have a love for the truth. 2 Thess. 2:9-12.</a:t>
            </a:r>
          </a:p>
          <a:p>
            <a:pPr>
              <a:lnSpc>
                <a:spcPct val="120000"/>
              </a:lnSpc>
              <a:spcBef>
                <a:spcPts val="0"/>
              </a:spcBef>
              <a:spcAft>
                <a:spcPts val="1200"/>
              </a:spcAft>
              <a:buClrTx/>
              <a:buSzPct val="100000"/>
              <a:buFont typeface="Arial" panose="020B0604020202020204" pitchFamily="34" charset="0"/>
              <a:buChar char="•"/>
            </a:pPr>
            <a:r>
              <a:rPr lang="en-US" sz="2400" dirty="0">
                <a:latin typeface="Lucida Sans Unicode" panose="020B0602030504020204" pitchFamily="34" charset="0"/>
                <a:cs typeface="Lucida Sans Unicode" panose="020B0602030504020204" pitchFamily="34" charset="0"/>
              </a:rPr>
              <a:t>Their victims?</a:t>
            </a:r>
          </a:p>
          <a:p>
            <a:pPr lvl="1">
              <a:lnSpc>
                <a:spcPct val="120000"/>
              </a:lnSpc>
              <a:spcBef>
                <a:spcPts val="0"/>
              </a:spcBef>
              <a:spcAft>
                <a:spcPts val="1200"/>
              </a:spcAft>
              <a:buClrTx/>
              <a:buSzPct val="100000"/>
            </a:pPr>
            <a:r>
              <a:rPr lang="en-US" sz="2200" dirty="0">
                <a:latin typeface="Lucida Sans Unicode" panose="020B0602030504020204" pitchFamily="34" charset="0"/>
                <a:cs typeface="Lucida Sans Unicode" panose="020B0602030504020204" pitchFamily="34" charset="0"/>
              </a:rPr>
              <a:t>Those who sincerely ask, “What must I do to be saved?” only to be given the wrong answer. </a:t>
            </a:r>
          </a:p>
          <a:p>
            <a:pPr lvl="1">
              <a:lnSpc>
                <a:spcPct val="120000"/>
              </a:lnSpc>
              <a:spcBef>
                <a:spcPts val="0"/>
              </a:spcBef>
              <a:spcAft>
                <a:spcPts val="1200"/>
              </a:spcAft>
              <a:buClrTx/>
              <a:buSzPct val="100000"/>
            </a:pPr>
            <a:r>
              <a:rPr lang="en-US" sz="2200" dirty="0">
                <a:latin typeface="Lucida Sans Unicode" panose="020B0602030504020204" pitchFamily="34" charset="0"/>
                <a:cs typeface="Lucida Sans Unicode" panose="020B0602030504020204" pitchFamily="34" charset="0"/>
              </a:rPr>
              <a:t>Those looking for soul saving truth, only to be given soul-damning error.</a:t>
            </a:r>
          </a:p>
          <a:p>
            <a:pPr lvl="1">
              <a:lnSpc>
                <a:spcPct val="120000"/>
              </a:lnSpc>
              <a:spcBef>
                <a:spcPts val="0"/>
              </a:spcBef>
              <a:spcAft>
                <a:spcPts val="1200"/>
              </a:spcAft>
              <a:buClrTx/>
              <a:buSzPct val="100000"/>
            </a:pPr>
            <a:r>
              <a:rPr lang="en-US" sz="2200" dirty="0">
                <a:latin typeface="Lucida Sans Unicode" panose="020B0602030504020204" pitchFamily="34" charset="0"/>
                <a:cs typeface="Lucida Sans Unicode" panose="020B0602030504020204" pitchFamily="34" charset="0"/>
              </a:rPr>
              <a:t>People who realize they are spiritually sick and come for healing, only to be given poison.</a:t>
            </a:r>
          </a:p>
        </p:txBody>
      </p:sp>
    </p:spTree>
    <p:extLst>
      <p:ext uri="{BB962C8B-B14F-4D97-AF65-F5344CB8AC3E}">
        <p14:creationId xmlns:p14="http://schemas.microsoft.com/office/powerpoint/2010/main" val="29234808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solidFill>
                  <a:schemeClr val="tx1"/>
                </a:solidFill>
                <a:latin typeface="Lucida Sans Unicode" panose="020B0602030504020204" pitchFamily="34" charset="0"/>
                <a:cs typeface="Lucida Sans Unicode" panose="020B0602030504020204" pitchFamily="34" charset="0"/>
              </a:rPr>
              <a:t>Their Victims</a:t>
            </a:r>
          </a:p>
        </p:txBody>
      </p:sp>
      <p:sp>
        <p:nvSpPr>
          <p:cNvPr id="3" name="Content Placeholder 2"/>
          <p:cNvSpPr>
            <a:spLocks noGrp="1"/>
          </p:cNvSpPr>
          <p:nvPr>
            <p:ph idx="1"/>
          </p:nvPr>
        </p:nvSpPr>
        <p:spPr/>
        <p:txBody>
          <a:bodyPr anchor="ctr">
            <a:normAutofit/>
          </a:bodyPr>
          <a:lstStyle/>
          <a:p>
            <a:pPr>
              <a:lnSpc>
                <a:spcPct val="120000"/>
              </a:lnSpc>
              <a:spcBef>
                <a:spcPts val="0"/>
              </a:spcBef>
              <a:spcAft>
                <a:spcPts val="1500"/>
              </a:spcAft>
              <a:buClrTx/>
              <a:buSzPct val="100000"/>
              <a:buFont typeface="Arial" panose="020B0604020202020204" pitchFamily="34" charset="0"/>
              <a:buChar char="•"/>
            </a:pPr>
            <a:r>
              <a:rPr lang="en-US" sz="2400" dirty="0">
                <a:latin typeface="Lucida Sans Unicode" panose="020B0602030504020204" pitchFamily="34" charset="0"/>
                <a:cs typeface="Lucida Sans Unicode" panose="020B0602030504020204" pitchFamily="34" charset="0"/>
              </a:rPr>
              <a:t>Still not convinced of the harm they cause?</a:t>
            </a:r>
          </a:p>
          <a:p>
            <a:pPr lvl="1">
              <a:lnSpc>
                <a:spcPct val="120000"/>
              </a:lnSpc>
              <a:spcBef>
                <a:spcPts val="0"/>
              </a:spcBef>
              <a:spcAft>
                <a:spcPts val="1500"/>
              </a:spcAft>
              <a:buClrTx/>
              <a:buSzPct val="100000"/>
            </a:pPr>
            <a:r>
              <a:rPr lang="en-US" sz="2400" dirty="0">
                <a:latin typeface="Lucida Sans Unicode" panose="020B0602030504020204" pitchFamily="34" charset="0"/>
                <a:cs typeface="Lucida Sans Unicode" panose="020B0602030504020204" pitchFamily="34" charset="0"/>
              </a:rPr>
              <a:t>2 Timothy 2:14-18.</a:t>
            </a:r>
          </a:p>
          <a:p>
            <a:pPr>
              <a:lnSpc>
                <a:spcPct val="120000"/>
              </a:lnSpc>
              <a:spcBef>
                <a:spcPts val="0"/>
              </a:spcBef>
              <a:spcAft>
                <a:spcPts val="1500"/>
              </a:spcAft>
              <a:buClrTx/>
              <a:buSzPct val="100000"/>
            </a:pPr>
            <a:r>
              <a:rPr lang="en-US" dirty="0">
                <a:latin typeface="Lucida Sans Unicode" panose="020B0602030504020204" pitchFamily="34" charset="0"/>
                <a:cs typeface="Lucida Sans Unicode" panose="020B0602030504020204" pitchFamily="34" charset="0"/>
              </a:rPr>
              <a:t>And think about the harm they cause those who are trying to teach the pure gospel.</a:t>
            </a:r>
          </a:p>
          <a:p>
            <a:pPr lvl="1">
              <a:lnSpc>
                <a:spcPct val="120000"/>
              </a:lnSpc>
              <a:spcBef>
                <a:spcPts val="0"/>
              </a:spcBef>
              <a:spcAft>
                <a:spcPts val="1500"/>
              </a:spcAft>
              <a:buClrTx/>
              <a:buSzPct val="100000"/>
            </a:pPr>
            <a:r>
              <a:rPr lang="en-US" sz="2200" dirty="0">
                <a:latin typeface="Lucida Sans Unicode" panose="020B0602030504020204" pitchFamily="34" charset="0"/>
                <a:cs typeface="Lucida Sans Unicode" panose="020B0602030504020204" pitchFamily="34" charset="0"/>
              </a:rPr>
              <a:t>Some have become so disillusioned they have been “turned off” from religion of any sort.</a:t>
            </a:r>
          </a:p>
          <a:p>
            <a:pPr lvl="1">
              <a:lnSpc>
                <a:spcPct val="120000"/>
              </a:lnSpc>
              <a:spcBef>
                <a:spcPts val="0"/>
              </a:spcBef>
              <a:spcAft>
                <a:spcPts val="1500"/>
              </a:spcAft>
              <a:buClrTx/>
              <a:buSzPct val="100000"/>
            </a:pPr>
            <a:r>
              <a:rPr lang="en-US" sz="2200" dirty="0">
                <a:latin typeface="Lucida Sans Unicode" panose="020B0602030504020204" pitchFamily="34" charset="0"/>
                <a:cs typeface="Lucida Sans Unicode" panose="020B0602030504020204" pitchFamily="34" charset="0"/>
              </a:rPr>
              <a:t>Others have been flooded with so much false doctrine it becomes very difficult to untangle them from the cords of all this false doctrine.</a:t>
            </a:r>
            <a:endParaRPr lang="en-US" dirty="0">
              <a:latin typeface="Lucida Sans Unicode" panose="020B0602030504020204" pitchFamily="34" charset="0"/>
              <a:cs typeface="Lucida Sans Unicode" panose="020B0602030504020204" pitchFamily="34" charset="0"/>
            </a:endParaRPr>
          </a:p>
        </p:txBody>
      </p:sp>
    </p:spTree>
    <p:extLst>
      <p:ext uri="{BB962C8B-B14F-4D97-AF65-F5344CB8AC3E}">
        <p14:creationId xmlns:p14="http://schemas.microsoft.com/office/powerpoint/2010/main" val="41715508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solidFill>
                  <a:schemeClr val="tx1"/>
                </a:solidFill>
                <a:latin typeface="Lucida Sans Unicode" panose="020B0602030504020204" pitchFamily="34" charset="0"/>
                <a:cs typeface="Lucida Sans Unicode" panose="020B0602030504020204" pitchFamily="34" charset="0"/>
              </a:rPr>
              <a:t>Some Deceive Others Intentionally</a:t>
            </a:r>
          </a:p>
        </p:txBody>
      </p:sp>
      <p:sp>
        <p:nvSpPr>
          <p:cNvPr id="3" name="Content Placeholder 2"/>
          <p:cNvSpPr>
            <a:spLocks noGrp="1"/>
          </p:cNvSpPr>
          <p:nvPr>
            <p:ph idx="1"/>
          </p:nvPr>
        </p:nvSpPr>
        <p:spPr/>
        <p:txBody>
          <a:bodyPr anchor="ctr">
            <a:normAutofit/>
          </a:bodyPr>
          <a:lstStyle/>
          <a:p>
            <a:pPr>
              <a:lnSpc>
                <a:spcPct val="120000"/>
              </a:lnSpc>
              <a:spcBef>
                <a:spcPts val="0"/>
              </a:spcBef>
              <a:spcAft>
                <a:spcPts val="1200"/>
              </a:spcAft>
              <a:buClrTx/>
              <a:buSzPct val="100000"/>
              <a:buFont typeface="Arial" panose="020B0604020202020204" pitchFamily="34" charset="0"/>
              <a:buChar char="•"/>
            </a:pPr>
            <a:r>
              <a:rPr lang="en-US" dirty="0">
                <a:latin typeface="Lucida Sans Unicode" panose="020B0602030504020204" pitchFamily="34" charset="0"/>
                <a:cs typeface="Lucida Sans Unicode" panose="020B0602030504020204" pitchFamily="34" charset="0"/>
              </a:rPr>
              <a:t>2 Peter 2:1-3, 18-22.</a:t>
            </a:r>
          </a:p>
          <a:p>
            <a:pPr lvl="1">
              <a:lnSpc>
                <a:spcPct val="120000"/>
              </a:lnSpc>
              <a:spcBef>
                <a:spcPts val="0"/>
              </a:spcBef>
              <a:spcAft>
                <a:spcPts val="1200"/>
              </a:spcAft>
              <a:buClrTx/>
              <a:buSzPct val="100000"/>
            </a:pPr>
            <a:r>
              <a:rPr lang="en-US" sz="2200" dirty="0">
                <a:latin typeface="Lucida Sans Unicode" panose="020B0602030504020204" pitchFamily="34" charset="0"/>
                <a:cs typeface="Lucida Sans Unicode" panose="020B0602030504020204" pitchFamily="34" charset="0"/>
              </a:rPr>
              <a:t>Motivated by greed, selfish ambition, and even sensuality.</a:t>
            </a:r>
          </a:p>
          <a:p>
            <a:pPr lvl="1">
              <a:lnSpc>
                <a:spcPct val="120000"/>
              </a:lnSpc>
              <a:spcBef>
                <a:spcPts val="0"/>
              </a:spcBef>
              <a:spcAft>
                <a:spcPts val="1200"/>
              </a:spcAft>
              <a:buClrTx/>
              <a:buSzPct val="100000"/>
            </a:pPr>
            <a:r>
              <a:rPr lang="en-US" sz="2200" dirty="0">
                <a:latin typeface="Lucida Sans Unicode" panose="020B0602030504020204" pitchFamily="34" charset="0"/>
                <a:cs typeface="Lucida Sans Unicode" panose="020B0602030504020204" pitchFamily="34" charset="0"/>
              </a:rPr>
              <a:t>Claim to be lovers of God when in reality they are lovers of self.</a:t>
            </a:r>
          </a:p>
          <a:p>
            <a:pPr>
              <a:lnSpc>
                <a:spcPct val="120000"/>
              </a:lnSpc>
              <a:spcBef>
                <a:spcPts val="0"/>
              </a:spcBef>
              <a:spcAft>
                <a:spcPts val="1200"/>
              </a:spcAft>
              <a:buClrTx/>
              <a:buSzPct val="100000"/>
            </a:pPr>
            <a:r>
              <a:rPr lang="en-US" dirty="0">
                <a:latin typeface="Lucida Sans Unicode" panose="020B0602030504020204" pitchFamily="34" charset="0"/>
                <a:cs typeface="Lucida Sans Unicode" panose="020B0602030504020204" pitchFamily="34" charset="0"/>
              </a:rPr>
              <a:t>2 Corinthians 11:13-15.</a:t>
            </a:r>
          </a:p>
          <a:p>
            <a:pPr lvl="1">
              <a:lnSpc>
                <a:spcPct val="120000"/>
              </a:lnSpc>
              <a:spcBef>
                <a:spcPts val="0"/>
              </a:spcBef>
              <a:spcAft>
                <a:spcPts val="1200"/>
              </a:spcAft>
              <a:buClrTx/>
              <a:buSzPct val="100000"/>
            </a:pPr>
            <a:r>
              <a:rPr lang="en-US" sz="2200" dirty="0">
                <a:latin typeface="Lucida Sans Unicode" panose="020B0602030504020204" pitchFamily="34" charset="0"/>
                <a:cs typeface="Lucida Sans Unicode" panose="020B0602030504020204" pitchFamily="34" charset="0"/>
              </a:rPr>
              <a:t>On the outside they appear to be “angels of light,” but on the inside…“false apostles” and “deceitful workers.”</a:t>
            </a:r>
          </a:p>
        </p:txBody>
      </p:sp>
    </p:spTree>
    <p:extLst>
      <p:ext uri="{BB962C8B-B14F-4D97-AF65-F5344CB8AC3E}">
        <p14:creationId xmlns:p14="http://schemas.microsoft.com/office/powerpoint/2010/main" val="42242008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solidFill>
                  <a:schemeClr val="tx1"/>
                </a:solidFill>
                <a:latin typeface="Lucida Sans Unicode" panose="020B0602030504020204" pitchFamily="34" charset="0"/>
                <a:cs typeface="Lucida Sans Unicode" panose="020B0602030504020204" pitchFamily="34" charset="0"/>
              </a:rPr>
              <a:t>Others Deceive Unintentionally</a:t>
            </a:r>
          </a:p>
        </p:txBody>
      </p:sp>
      <p:sp>
        <p:nvSpPr>
          <p:cNvPr id="3" name="Content Placeholder 2"/>
          <p:cNvSpPr>
            <a:spLocks noGrp="1"/>
          </p:cNvSpPr>
          <p:nvPr>
            <p:ph idx="1"/>
          </p:nvPr>
        </p:nvSpPr>
        <p:spPr/>
        <p:txBody>
          <a:bodyPr anchor="ctr">
            <a:normAutofit/>
          </a:bodyPr>
          <a:lstStyle/>
          <a:p>
            <a:pPr>
              <a:lnSpc>
                <a:spcPct val="120000"/>
              </a:lnSpc>
              <a:spcBef>
                <a:spcPts val="0"/>
              </a:spcBef>
              <a:spcAft>
                <a:spcPts val="1200"/>
              </a:spcAft>
              <a:buClrTx/>
              <a:buSzPct val="100000"/>
              <a:buFont typeface="Arial" panose="020B0604020202020204" pitchFamily="34" charset="0"/>
              <a:buChar char="•"/>
            </a:pPr>
            <a:r>
              <a:rPr lang="en-US" dirty="0">
                <a:latin typeface="Lucida Sans Unicode" panose="020B0602030504020204" pitchFamily="34" charset="0"/>
                <a:cs typeface="Lucida Sans Unicode" panose="020B0602030504020204" pitchFamily="34" charset="0"/>
              </a:rPr>
              <a:t>They are victims of deceit themselves, and sadly, they now go out deceiving others.</a:t>
            </a:r>
          </a:p>
          <a:p>
            <a:pPr>
              <a:lnSpc>
                <a:spcPct val="120000"/>
              </a:lnSpc>
              <a:spcBef>
                <a:spcPts val="0"/>
              </a:spcBef>
              <a:spcAft>
                <a:spcPts val="1200"/>
              </a:spcAft>
              <a:buClrTx/>
              <a:buSzPct val="100000"/>
              <a:buFont typeface="Arial" panose="020B0604020202020204" pitchFamily="34" charset="0"/>
              <a:buChar char="•"/>
            </a:pPr>
            <a:r>
              <a:rPr lang="en-US" dirty="0">
                <a:latin typeface="Lucida Sans Unicode" panose="020B0602030504020204" pitchFamily="34" charset="0"/>
                <a:cs typeface="Lucida Sans Unicode" panose="020B0602030504020204" pitchFamily="34" charset="0"/>
              </a:rPr>
              <a:t>Their mindset is like those described in John 16:2—they are sincere, they think they are offering service to God.</a:t>
            </a:r>
          </a:p>
          <a:p>
            <a:pPr>
              <a:lnSpc>
                <a:spcPct val="120000"/>
              </a:lnSpc>
              <a:spcBef>
                <a:spcPts val="0"/>
              </a:spcBef>
              <a:spcAft>
                <a:spcPts val="1200"/>
              </a:spcAft>
              <a:buClrTx/>
              <a:buSzPct val="100000"/>
              <a:buFont typeface="Arial" panose="020B0604020202020204" pitchFamily="34" charset="0"/>
              <a:buChar char="•"/>
            </a:pPr>
            <a:r>
              <a:rPr lang="en-US" dirty="0">
                <a:latin typeface="Lucida Sans Unicode" panose="020B0602030504020204" pitchFamily="34" charset="0"/>
                <a:cs typeface="Lucida Sans Unicode" panose="020B0602030504020204" pitchFamily="34" charset="0"/>
              </a:rPr>
              <a:t>But they are still guilty—guilty of leading others to hell.</a:t>
            </a:r>
          </a:p>
        </p:txBody>
      </p:sp>
    </p:spTree>
    <p:extLst>
      <p:ext uri="{BB962C8B-B14F-4D97-AF65-F5344CB8AC3E}">
        <p14:creationId xmlns:p14="http://schemas.microsoft.com/office/powerpoint/2010/main" val="7774782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solidFill>
                  <a:schemeClr val="tx1"/>
                </a:solidFill>
                <a:latin typeface="Lucida Sans Unicode" panose="020B0602030504020204" pitchFamily="34" charset="0"/>
                <a:cs typeface="Lucida Sans Unicode" panose="020B0602030504020204" pitchFamily="34" charset="0"/>
              </a:rPr>
              <a:t>No Excuses</a:t>
            </a:r>
          </a:p>
        </p:txBody>
      </p:sp>
      <p:sp>
        <p:nvSpPr>
          <p:cNvPr id="3" name="Content Placeholder 2"/>
          <p:cNvSpPr>
            <a:spLocks noGrp="1"/>
          </p:cNvSpPr>
          <p:nvPr>
            <p:ph idx="1"/>
          </p:nvPr>
        </p:nvSpPr>
        <p:spPr/>
        <p:txBody>
          <a:bodyPr anchor="ctr">
            <a:normAutofit/>
          </a:bodyPr>
          <a:lstStyle/>
          <a:p>
            <a:pPr>
              <a:lnSpc>
                <a:spcPct val="120000"/>
              </a:lnSpc>
              <a:spcBef>
                <a:spcPts val="0"/>
              </a:spcBef>
              <a:spcAft>
                <a:spcPts val="1200"/>
              </a:spcAft>
              <a:buClrTx/>
              <a:buSzPct val="100000"/>
              <a:buFont typeface="Arial" panose="020B0604020202020204" pitchFamily="34" charset="0"/>
              <a:buChar char="•"/>
            </a:pPr>
            <a:r>
              <a:rPr lang="en-US" dirty="0">
                <a:latin typeface="Lucida Sans Unicode" panose="020B0602030504020204" pitchFamily="34" charset="0"/>
                <a:cs typeface="Lucida Sans Unicode" panose="020B0602030504020204" pitchFamily="34" charset="0"/>
              </a:rPr>
              <a:t>Must start with this mindset: “Therefore all Your precepts concerning all things I consider to be right; I </a:t>
            </a:r>
            <a:r>
              <a:rPr lang="en-US" b="1" dirty="0">
                <a:latin typeface="Lucida Sans Unicode" panose="020B0602030504020204" pitchFamily="34" charset="0"/>
                <a:cs typeface="Lucida Sans Unicode" panose="020B0602030504020204" pitchFamily="34" charset="0"/>
              </a:rPr>
              <a:t>hate</a:t>
            </a:r>
            <a:r>
              <a:rPr lang="en-US" dirty="0">
                <a:latin typeface="Lucida Sans Unicode" panose="020B0602030504020204" pitchFamily="34" charset="0"/>
                <a:cs typeface="Lucida Sans Unicode" panose="020B0602030504020204" pitchFamily="34" charset="0"/>
              </a:rPr>
              <a:t> every false way” (Psalms 119:128).</a:t>
            </a:r>
          </a:p>
          <a:p>
            <a:pPr>
              <a:lnSpc>
                <a:spcPct val="120000"/>
              </a:lnSpc>
              <a:spcBef>
                <a:spcPts val="0"/>
              </a:spcBef>
              <a:spcAft>
                <a:spcPts val="1200"/>
              </a:spcAft>
              <a:buClrTx/>
              <a:buSzPct val="100000"/>
              <a:buFont typeface="Arial" panose="020B0604020202020204" pitchFamily="34" charset="0"/>
              <a:buChar char="•"/>
            </a:pPr>
            <a:r>
              <a:rPr lang="en-US" dirty="0">
                <a:latin typeface="Lucida Sans Unicode" panose="020B0602030504020204" pitchFamily="34" charset="0"/>
                <a:cs typeface="Lucida Sans Unicode" panose="020B0602030504020204" pitchFamily="34" charset="0"/>
              </a:rPr>
              <a:t>“I have not spoken on My own authority; but the Father who sent me gave Me a command, what I should say and what I should speak” (John 12:49).</a:t>
            </a:r>
          </a:p>
          <a:p>
            <a:pPr>
              <a:lnSpc>
                <a:spcPct val="120000"/>
              </a:lnSpc>
              <a:spcBef>
                <a:spcPts val="0"/>
              </a:spcBef>
              <a:spcAft>
                <a:spcPts val="1200"/>
              </a:spcAft>
              <a:buClrTx/>
              <a:buSzPct val="100000"/>
              <a:buFont typeface="Arial" panose="020B0604020202020204" pitchFamily="34" charset="0"/>
              <a:buChar char="•"/>
            </a:pPr>
            <a:r>
              <a:rPr lang="en-US" dirty="0">
                <a:latin typeface="Lucida Sans Unicode" panose="020B0602030504020204" pitchFamily="34" charset="0"/>
                <a:cs typeface="Lucida Sans Unicode" panose="020B0602030504020204" pitchFamily="34" charset="0"/>
              </a:rPr>
              <a:t>“Whoever transgresses and does not abide in the doctrine of Christ does not have God. He who abides in the doctrine of Christ has both the Father and the Son” (2 John 1:9).</a:t>
            </a:r>
          </a:p>
        </p:txBody>
      </p:sp>
    </p:spTree>
    <p:extLst>
      <p:ext uri="{BB962C8B-B14F-4D97-AF65-F5344CB8AC3E}">
        <p14:creationId xmlns:p14="http://schemas.microsoft.com/office/powerpoint/2010/main" val="14573298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solidFill>
                  <a:schemeClr val="tx1"/>
                </a:solidFill>
                <a:latin typeface="Lucida Sans Unicode" panose="020B0602030504020204" pitchFamily="34" charset="0"/>
                <a:cs typeface="Lucida Sans Unicode" panose="020B0602030504020204" pitchFamily="34" charset="0"/>
              </a:rPr>
              <a:t>No Excuses</a:t>
            </a:r>
          </a:p>
        </p:txBody>
      </p:sp>
      <p:sp>
        <p:nvSpPr>
          <p:cNvPr id="3" name="Content Placeholder 2"/>
          <p:cNvSpPr>
            <a:spLocks noGrp="1"/>
          </p:cNvSpPr>
          <p:nvPr>
            <p:ph idx="1"/>
          </p:nvPr>
        </p:nvSpPr>
        <p:spPr/>
        <p:txBody>
          <a:bodyPr anchor="ctr">
            <a:normAutofit/>
          </a:bodyPr>
          <a:lstStyle/>
          <a:p>
            <a:pPr>
              <a:lnSpc>
                <a:spcPct val="120000"/>
              </a:lnSpc>
              <a:spcBef>
                <a:spcPts val="0"/>
              </a:spcBef>
              <a:spcAft>
                <a:spcPts val="1200"/>
              </a:spcAft>
              <a:buClrTx/>
              <a:buSzPct val="100000"/>
            </a:pPr>
            <a:r>
              <a:rPr lang="en-US" dirty="0">
                <a:latin typeface="Lucida Sans Unicode" panose="020B0602030504020204" pitchFamily="34" charset="0"/>
                <a:cs typeface="Lucida Sans Unicode" panose="020B0602030504020204" pitchFamily="34" charset="0"/>
              </a:rPr>
              <a:t>Don’t add to, nor take from the words of Christ (Revelation 22:18-19).</a:t>
            </a:r>
          </a:p>
          <a:p>
            <a:pPr>
              <a:lnSpc>
                <a:spcPct val="120000"/>
              </a:lnSpc>
              <a:spcBef>
                <a:spcPts val="0"/>
              </a:spcBef>
              <a:spcAft>
                <a:spcPts val="1200"/>
              </a:spcAft>
              <a:buClrTx/>
              <a:buSzPct val="100000"/>
            </a:pPr>
            <a:r>
              <a:rPr lang="en-US" dirty="0">
                <a:latin typeface="Lucida Sans Unicode" panose="020B0602030504020204" pitchFamily="34" charset="0"/>
                <a:cs typeface="Lucida Sans Unicode" panose="020B0602030504020204" pitchFamily="34" charset="0"/>
              </a:rPr>
              <a:t>Don’t teach as doctrine the commandments of men (Matthew 15:7-9).</a:t>
            </a:r>
          </a:p>
          <a:p>
            <a:pPr>
              <a:lnSpc>
                <a:spcPct val="120000"/>
              </a:lnSpc>
              <a:spcBef>
                <a:spcPts val="0"/>
              </a:spcBef>
              <a:spcAft>
                <a:spcPts val="1200"/>
              </a:spcAft>
              <a:buClrTx/>
              <a:buSzPct val="100000"/>
            </a:pPr>
            <a:r>
              <a:rPr lang="en-US" dirty="0">
                <a:latin typeface="Lucida Sans Unicode" panose="020B0602030504020204" pitchFamily="34" charset="0"/>
                <a:cs typeface="Lucida Sans Unicode" panose="020B0602030504020204" pitchFamily="34" charset="0"/>
              </a:rPr>
              <a:t>Don’t teach what you cannot prove, what you cannot show clearly from the Scriptures (Acts 9:22; 17:2, 11; 18:28).</a:t>
            </a:r>
          </a:p>
          <a:p>
            <a:pPr>
              <a:lnSpc>
                <a:spcPct val="120000"/>
              </a:lnSpc>
              <a:spcBef>
                <a:spcPts val="0"/>
              </a:spcBef>
              <a:spcAft>
                <a:spcPts val="1200"/>
              </a:spcAft>
              <a:buClrTx/>
              <a:buSzPct val="100000"/>
            </a:pPr>
            <a:r>
              <a:rPr lang="en-US" dirty="0">
                <a:latin typeface="Lucida Sans Unicode" panose="020B0602030504020204" pitchFamily="34" charset="0"/>
                <a:cs typeface="Lucida Sans Unicode" panose="020B0602030504020204" pitchFamily="34" charset="0"/>
              </a:rPr>
              <a:t>James 3:1.</a:t>
            </a:r>
          </a:p>
        </p:txBody>
      </p:sp>
    </p:spTree>
    <p:extLst>
      <p:ext uri="{BB962C8B-B14F-4D97-AF65-F5344CB8AC3E}">
        <p14:creationId xmlns:p14="http://schemas.microsoft.com/office/powerpoint/2010/main" val="29754288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solidFill>
                  <a:schemeClr val="tx1"/>
                </a:solidFill>
                <a:latin typeface="Lucida Sans Unicode" panose="020B0602030504020204" pitchFamily="34" charset="0"/>
                <a:cs typeface="Lucida Sans Unicode" panose="020B0602030504020204" pitchFamily="34" charset="0"/>
              </a:rPr>
              <a:t>Conclusions</a:t>
            </a:r>
          </a:p>
        </p:txBody>
      </p:sp>
      <p:sp>
        <p:nvSpPr>
          <p:cNvPr id="3" name="Content Placeholder 2"/>
          <p:cNvSpPr>
            <a:spLocks noGrp="1"/>
          </p:cNvSpPr>
          <p:nvPr>
            <p:ph idx="1"/>
          </p:nvPr>
        </p:nvSpPr>
        <p:spPr/>
        <p:txBody>
          <a:bodyPr anchor="ctr">
            <a:normAutofit/>
          </a:bodyPr>
          <a:lstStyle/>
          <a:p>
            <a:pPr>
              <a:lnSpc>
                <a:spcPct val="120000"/>
              </a:lnSpc>
              <a:spcBef>
                <a:spcPts val="0"/>
              </a:spcBef>
              <a:spcAft>
                <a:spcPts val="1200"/>
              </a:spcAft>
              <a:buClrTx/>
              <a:buSzPct val="100000"/>
            </a:pPr>
            <a:r>
              <a:rPr lang="en-US" dirty="0">
                <a:latin typeface="Lucida Sans Unicode" panose="020B0602030504020204" pitchFamily="34" charset="0"/>
                <a:cs typeface="Lucida Sans Unicode" panose="020B0602030504020204" pitchFamily="34" charset="0"/>
              </a:rPr>
              <a:t>False teachers are NOT good people. They are the lowest element of society.</a:t>
            </a:r>
          </a:p>
          <a:p>
            <a:pPr>
              <a:lnSpc>
                <a:spcPct val="120000"/>
              </a:lnSpc>
              <a:spcBef>
                <a:spcPts val="0"/>
              </a:spcBef>
              <a:spcAft>
                <a:spcPts val="1200"/>
              </a:spcAft>
              <a:buClrTx/>
              <a:buSzPct val="100000"/>
            </a:pPr>
            <a:r>
              <a:rPr lang="en-US" dirty="0">
                <a:latin typeface="Lucida Sans Unicode" panose="020B0602030504020204" pitchFamily="34" charset="0"/>
                <a:cs typeface="Lucida Sans Unicode" panose="020B0602030504020204" pitchFamily="34" charset="0"/>
              </a:rPr>
              <a:t>And so, woe is me…</a:t>
            </a:r>
          </a:p>
          <a:p>
            <a:pPr lvl="1">
              <a:lnSpc>
                <a:spcPct val="120000"/>
              </a:lnSpc>
              <a:spcBef>
                <a:spcPts val="0"/>
              </a:spcBef>
              <a:spcAft>
                <a:spcPts val="1200"/>
              </a:spcAft>
              <a:buClrTx/>
              <a:buSzPct val="100000"/>
            </a:pPr>
            <a:r>
              <a:rPr lang="en-US" sz="2200" dirty="0">
                <a:latin typeface="Lucida Sans Unicode" panose="020B0602030504020204" pitchFamily="34" charset="0"/>
                <a:cs typeface="Lucida Sans Unicode" panose="020B0602030504020204" pitchFamily="34" charset="0"/>
              </a:rPr>
              <a:t>If I am one</a:t>
            </a:r>
          </a:p>
          <a:p>
            <a:pPr lvl="1">
              <a:lnSpc>
                <a:spcPct val="120000"/>
              </a:lnSpc>
              <a:spcBef>
                <a:spcPts val="0"/>
              </a:spcBef>
              <a:spcAft>
                <a:spcPts val="1200"/>
              </a:spcAft>
              <a:buClrTx/>
              <a:buSzPct val="100000"/>
            </a:pPr>
            <a:r>
              <a:rPr lang="en-US" sz="2200" dirty="0">
                <a:latin typeface="Lucida Sans Unicode" panose="020B0602030504020204" pitchFamily="34" charset="0"/>
                <a:cs typeface="Lucida Sans Unicode" panose="020B0602030504020204" pitchFamily="34" charset="0"/>
              </a:rPr>
              <a:t>If I am deceived by one</a:t>
            </a:r>
          </a:p>
          <a:p>
            <a:pPr lvl="1">
              <a:lnSpc>
                <a:spcPct val="120000"/>
              </a:lnSpc>
              <a:spcBef>
                <a:spcPts val="0"/>
              </a:spcBef>
              <a:spcAft>
                <a:spcPts val="1200"/>
              </a:spcAft>
              <a:buClrTx/>
              <a:buSzPct val="100000"/>
            </a:pPr>
            <a:r>
              <a:rPr lang="en-US" sz="2200" dirty="0">
                <a:latin typeface="Lucida Sans Unicode" panose="020B0602030504020204" pitchFamily="34" charset="0"/>
                <a:cs typeface="Lucida Sans Unicode" panose="020B0602030504020204" pitchFamily="34" charset="0"/>
              </a:rPr>
              <a:t>If I lend support to one</a:t>
            </a:r>
          </a:p>
        </p:txBody>
      </p:sp>
    </p:spTree>
    <p:extLst>
      <p:ext uri="{BB962C8B-B14F-4D97-AF65-F5344CB8AC3E}">
        <p14:creationId xmlns:p14="http://schemas.microsoft.com/office/powerpoint/2010/main" val="39455609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heme1">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extLst>
    <a:ext uri="{05A4C25C-085E-4340-85A3-A5531E510DB2}">
      <thm15:themeFamily xmlns:thm15="http://schemas.microsoft.com/office/thememl/2012/main" name="Theme1" id="{BFEC19BC-403C-4A50-B64E-D23440F0CBED}" vid="{040AAF31-1C43-48C4-9172-D379A72063D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1" ma:contentTypeDescription="Create a new document." ma:contentTypeScope="" ma:versionID="96291512c1ee715ab617f4c07df79fc1">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8256c27c40ca5c40ce1cf6c44f0205df"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MediaServiceKeyPoints xmlns="71af3243-3dd4-4a8d-8c0d-dd76da1f02a5" xsi:nil="true"/>
  </documentManagement>
</p:properties>
</file>

<file path=customXml/itemProps1.xml><?xml version="1.0" encoding="utf-8"?>
<ds:datastoreItem xmlns:ds="http://schemas.openxmlformats.org/officeDocument/2006/customXml" ds:itemID="{86892278-FDE0-40F8-A58D-8E29B6A5382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A760F61B-4914-4187-8AF9-DCADA961DFA7}">
  <ds:schemaRefs>
    <ds:schemaRef ds:uri="http://schemas.microsoft.com/sharepoint/v3/contenttype/forms"/>
  </ds:schemaRefs>
</ds:datastoreItem>
</file>

<file path=customXml/itemProps3.xml><?xml version="1.0" encoding="utf-8"?>
<ds:datastoreItem xmlns:ds="http://schemas.openxmlformats.org/officeDocument/2006/customXml" ds:itemID="{15548711-126A-42FA-BDC3-C9691394C077}">
  <ds:schemaRefs>
    <ds:schemaRef ds:uri="http://schemas.microsoft.com/office/2006/metadata/properties"/>
    <ds:schemaRef ds:uri="http://purl.org/dc/dcmitype/"/>
    <ds:schemaRef ds:uri="http://purl.org/dc/terms/"/>
    <ds:schemaRef ds:uri="http://purl.org/dc/elements/1.1/"/>
    <ds:schemaRef ds:uri="http://schemas.microsoft.com/office/infopath/2007/PartnerControls"/>
    <ds:schemaRef ds:uri="http://schemas.openxmlformats.org/package/2006/metadata/core-properties"/>
    <ds:schemaRef ds:uri="http://schemas.microsoft.com/office/2006/documentManagement/types"/>
    <ds:schemaRef ds:uri="16c05727-aa75-4e4a-9b5f-8a80a1165891"/>
    <ds:schemaRef ds:uri="71af3243-3dd4-4a8d-8c0d-dd76da1f02a5"/>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Theme1</Template>
  <TotalTime>318</TotalTime>
  <Words>491</Words>
  <Application>Microsoft Office PowerPoint</Application>
  <PresentationFormat>On-screen Show (4:3)</PresentationFormat>
  <Paragraphs>47</Paragraphs>
  <Slides>8</Slides>
  <Notes>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Lucida Handwriting</vt:lpstr>
      <vt:lpstr>Lucida Sans Unicode</vt:lpstr>
      <vt:lpstr>Theme1</vt:lpstr>
      <vt:lpstr>The Lowest Element of Society</vt:lpstr>
      <vt:lpstr>Their Victims</vt:lpstr>
      <vt:lpstr>Their Victims</vt:lpstr>
      <vt:lpstr>Some Deceive Others Intentionally</vt:lpstr>
      <vt:lpstr>Others Deceive Unintentionally</vt:lpstr>
      <vt:lpstr>No Excuses</vt:lpstr>
      <vt:lpstr>No Excuses</vt:lpstr>
      <vt:lpstr>Conclusions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Lowest Element of Society</dc:title>
  <dc:creator>William Gibson</dc:creator>
  <cp:lastModifiedBy>William Gibson</cp:lastModifiedBy>
  <cp:revision>3</cp:revision>
  <cp:lastPrinted>2022-02-03T22:51:30Z</cp:lastPrinted>
  <dcterms:created xsi:type="dcterms:W3CDTF">2022-02-03T16:56:18Z</dcterms:created>
  <dcterms:modified xsi:type="dcterms:W3CDTF">2022-02-03T22:52:30Z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