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B69D27-E31C-44AE-A77D-A3217D50C9C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0D3E14-B16A-4222-85E9-FB7769A63B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Unity of the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tx1"/>
                </a:solidFill>
              </a:rPr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89656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20E8DC-E14A-4496-AA4D-75AF7B1AB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“endeavoring to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unity of the Spirit 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bond of peace” (NKJV)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“being diligent to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preserve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unity of the Spirit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the bond of peace” (NAS)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6D1466-C1D5-4013-841A-9B79AE96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Special Emphasis on Verse 3</a:t>
            </a:r>
          </a:p>
        </p:txBody>
      </p:sp>
    </p:spTree>
    <p:extLst>
      <p:ext uri="{BB962C8B-B14F-4D97-AF65-F5344CB8AC3E}">
        <p14:creationId xmlns:p14="http://schemas.microsoft.com/office/powerpoint/2010/main" val="28480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Go back to the beginning of Ephesians, and follow the thread of unity running through this entire book, and especially the first three chapters.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/>
              <a:t>This will help us see what the unity of the Spirit really is, and how it was created in the first place.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Learn how to </a:t>
            </a:r>
            <a:r>
              <a:rPr lang="en-US" sz="2400" b="1" dirty="0"/>
              <a:t>keep</a:t>
            </a:r>
            <a:r>
              <a:rPr lang="en-US" sz="2400" dirty="0"/>
              <a:t>, </a:t>
            </a:r>
            <a:r>
              <a:rPr lang="en-US" sz="2400" b="1" dirty="0"/>
              <a:t>preserve</a:t>
            </a:r>
            <a:r>
              <a:rPr lang="en-US" sz="2400" dirty="0"/>
              <a:t>, or </a:t>
            </a:r>
            <a:r>
              <a:rPr lang="en-US" sz="2400" b="1" dirty="0"/>
              <a:t>maintain</a:t>
            </a:r>
            <a:r>
              <a:rPr lang="en-US" sz="2400" dirty="0"/>
              <a:t> the unity of the Spirit.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Two Goals in this Lesson</a:t>
            </a:r>
          </a:p>
        </p:txBody>
      </p:sp>
    </p:spTree>
    <p:extLst>
      <p:ext uri="{BB962C8B-B14F-4D97-AF65-F5344CB8AC3E}">
        <p14:creationId xmlns:p14="http://schemas.microsoft.com/office/powerpoint/2010/main" val="349626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First, we need to remember how it was created.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How do we maintain this fellowship with God?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KEEP following the same truth which brought us into fellowship with God.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KEEP walking worthy of the calling to which we have been called.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KEEP loving those with whom we’re united.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</a:rPr>
              <a:t>How to Keep this Unity</a:t>
            </a:r>
          </a:p>
        </p:txBody>
      </p:sp>
    </p:spTree>
    <p:extLst>
      <p:ext uri="{BB962C8B-B14F-4D97-AF65-F5344CB8AC3E}">
        <p14:creationId xmlns:p14="http://schemas.microsoft.com/office/powerpoint/2010/main" val="125058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179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Lucida Sans Unicode</vt:lpstr>
      <vt:lpstr>Verdana</vt:lpstr>
      <vt:lpstr>Wingdings 2</vt:lpstr>
      <vt:lpstr>Wingdings 3</vt:lpstr>
      <vt:lpstr>Concourse</vt:lpstr>
      <vt:lpstr>The Unity of the Spirit</vt:lpstr>
      <vt:lpstr>Special Emphasis on Verse 3</vt:lpstr>
      <vt:lpstr>Two Goals in this Lesson</vt:lpstr>
      <vt:lpstr>How to Keep this Unity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Unity of the Spirit</dc:title>
  <dc:creator>Bryan</dc:creator>
  <cp:lastModifiedBy>William Gibson</cp:lastModifiedBy>
  <cp:revision>5</cp:revision>
  <dcterms:created xsi:type="dcterms:W3CDTF">2015-10-03T16:40:23Z</dcterms:created>
  <dcterms:modified xsi:type="dcterms:W3CDTF">2022-01-07T18:21:33Z</dcterms:modified>
</cp:coreProperties>
</file>