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899278-CB9E-4F55-9C5F-67DFCB132D5A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D608B6-99E7-4B74-B98E-36C3FABE0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41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FF934-C25A-4375-A0FB-CF496B7259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9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CCB44-B186-4533-9129-80DF650E55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5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37B0D-0A73-471B-976F-B939B9E6F0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8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F164F-B6C0-41FB-AA33-80BDCC0CF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6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C0331-3AEA-453D-88A2-A9668470EB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1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50E39-5548-4C0C-A742-9C71186C47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8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12453-5468-4C43-BD3E-E43BE7B750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7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1A56C-B198-4649-815B-246FE75F3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0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8DA1E-55C6-465F-AC3A-43F246329D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11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02F00-7BCA-4704-86E4-F6B9FE3527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4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AFEE3-CE2D-4EBA-AF96-89C4C036B2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3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C4410D-668D-4AE5-8312-1B214565D0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848600" cy="1981200"/>
          </a:xfrm>
        </p:spPr>
        <p:txBody>
          <a:bodyPr/>
          <a:lstStyle/>
          <a:p>
            <a:pPr algn="l">
              <a:lnSpc>
                <a:spcPct val="135000"/>
              </a:lnSpc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“If anyone among you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thinks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he is religious, and does not bridle his tongue but deceives his own heart, this one's religion is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useless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(James 1:26).</a:t>
            </a:r>
          </a:p>
        </p:txBody>
      </p:sp>
      <p:pic>
        <p:nvPicPr>
          <p:cNvPr id="2053" name="Picture 5" descr="Bridl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844" y="2819400"/>
            <a:ext cx="3338512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Good Way to Bridle Our Speech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124200" y="2057400"/>
            <a:ext cx="56388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5000"/>
              </a:lnSpc>
              <a:spcBef>
                <a:spcPts val="0"/>
              </a:spcBef>
            </a:pPr>
            <a:r>
              <a:rPr lang="en-US" sz="3200" dirty="0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“So then, my beloved brethren, let every man be swift to hear, SLOW TO SPEAK, slow to wrath” (James 1:19).</a:t>
            </a:r>
          </a:p>
        </p:txBody>
      </p:sp>
      <p:pic>
        <p:nvPicPr>
          <p:cNvPr id="9221" name="Picture 5" descr="MPj021610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20320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Examples of Unbridled Speech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019800" cy="4525963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Claiming faith when our life says otherwise. 1:26; 2:14; 1:22.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Speech that reveals partiality or respect of persons. 2:8; 2:1-4, 8-9, 12-13.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Teaching done merely to impress others. 3:1, 13-14.</a:t>
            </a:r>
          </a:p>
        </p:txBody>
      </p:sp>
      <p:pic>
        <p:nvPicPr>
          <p:cNvPr id="12292" name="Picture 4" descr="MPj021610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057400"/>
            <a:ext cx="2032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Examples of Unbridled Speech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638800" cy="4525963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400" dirty="0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Praying for personal advantage. </a:t>
            </a:r>
            <a:br>
              <a:rPr lang="en-US" sz="2400" dirty="0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4:1-3.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400" dirty="0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Speaking evil of brethren. </a:t>
            </a:r>
            <a:br>
              <a:rPr lang="en-US" sz="2400" dirty="0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4:11-12; 5:19-20.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400" dirty="0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Boasting of great plans, with no mention of God. 4:13-17.</a:t>
            </a:r>
          </a:p>
        </p:txBody>
      </p:sp>
      <p:pic>
        <p:nvPicPr>
          <p:cNvPr id="14340" name="Picture 4" descr="MPj021610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58181"/>
            <a:ext cx="2032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6">
    <a:dk1>
      <a:srgbClr val="005A58"/>
    </a:dk1>
    <a:lt1>
      <a:srgbClr val="FFFFFF"/>
    </a:lt1>
    <a:dk2>
      <a:srgbClr val="008080"/>
    </a:dk2>
    <a:lt2>
      <a:srgbClr val="FFFF99"/>
    </a:lt2>
    <a:accent1>
      <a:srgbClr val="006462"/>
    </a:accent1>
    <a:accent2>
      <a:srgbClr val="6D6FC7"/>
    </a:accent2>
    <a:accent3>
      <a:srgbClr val="AAC0C0"/>
    </a:accent3>
    <a:accent4>
      <a:srgbClr val="DADADA"/>
    </a:accent4>
    <a:accent5>
      <a:srgbClr val="AAB8B7"/>
    </a:accent5>
    <a:accent6>
      <a:srgbClr val="6264B4"/>
    </a:accent6>
    <a:hlink>
      <a:srgbClr val="00FFFF"/>
    </a:hlink>
    <a:folHlink>
      <a:srgbClr val="00FF00"/>
    </a:folHlink>
  </a:clrScheme>
</a:themeOverride>
</file>

<file path=ppt/theme/themeOverride2.xml><?xml version="1.0" encoding="utf-8"?>
<a:themeOverride xmlns:a="http://schemas.openxmlformats.org/drawingml/2006/main">
  <a:clrScheme name="Default Design 6">
    <a:dk1>
      <a:srgbClr val="005A58"/>
    </a:dk1>
    <a:lt1>
      <a:srgbClr val="FFFFFF"/>
    </a:lt1>
    <a:dk2>
      <a:srgbClr val="008080"/>
    </a:dk2>
    <a:lt2>
      <a:srgbClr val="FFFF99"/>
    </a:lt2>
    <a:accent1>
      <a:srgbClr val="006462"/>
    </a:accent1>
    <a:accent2>
      <a:srgbClr val="6D6FC7"/>
    </a:accent2>
    <a:accent3>
      <a:srgbClr val="AAC0C0"/>
    </a:accent3>
    <a:accent4>
      <a:srgbClr val="DADADA"/>
    </a:accent4>
    <a:accent5>
      <a:srgbClr val="AAB8B7"/>
    </a:accent5>
    <a:accent6>
      <a:srgbClr val="6264B4"/>
    </a:accent6>
    <a:hlink>
      <a:srgbClr val="00FFFF"/>
    </a:hlink>
    <a:folHlink>
      <a:srgbClr val="00FF00"/>
    </a:folHlink>
  </a:clrScheme>
</a:themeOverride>
</file>

<file path=ppt/theme/themeOverride3.xml><?xml version="1.0" encoding="utf-8"?>
<a:themeOverride xmlns:a="http://schemas.openxmlformats.org/drawingml/2006/main">
  <a:clrScheme name="Default Design 6">
    <a:dk1>
      <a:srgbClr val="005A58"/>
    </a:dk1>
    <a:lt1>
      <a:srgbClr val="FFFFFF"/>
    </a:lt1>
    <a:dk2>
      <a:srgbClr val="008080"/>
    </a:dk2>
    <a:lt2>
      <a:srgbClr val="FFFF99"/>
    </a:lt2>
    <a:accent1>
      <a:srgbClr val="006462"/>
    </a:accent1>
    <a:accent2>
      <a:srgbClr val="6D6FC7"/>
    </a:accent2>
    <a:accent3>
      <a:srgbClr val="AAC0C0"/>
    </a:accent3>
    <a:accent4>
      <a:srgbClr val="DADADA"/>
    </a:accent4>
    <a:accent5>
      <a:srgbClr val="AAB8B7"/>
    </a:accent5>
    <a:accent6>
      <a:srgbClr val="6264B4"/>
    </a:accent6>
    <a:hlink>
      <a:srgbClr val="00FFFF"/>
    </a:hlink>
    <a:folHlink>
      <a:srgbClr val="00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148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Lucida Sans Unicode</vt:lpstr>
      <vt:lpstr>Default Design</vt:lpstr>
      <vt:lpstr>“If anyone among you thinks he is religious, and does not bridle his tongue but deceives his own heart, this one's religion is useless” (James 1:26).</vt:lpstr>
      <vt:lpstr>A Good Way to Bridle Our Speech</vt:lpstr>
      <vt:lpstr>Examples of Unbridled Speech</vt:lpstr>
      <vt:lpstr>Examples of Unbridled Speech</vt:lpstr>
    </vt:vector>
  </TitlesOfParts>
  <Company>Prattmont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“If anyone among you thinks he is religious, and does not bridle his tongue but deceives his own heart, this one's religion is useless” (James 1:26).</dc:title>
  <dc:creator>Bryan Gibson</dc:creator>
  <cp:lastModifiedBy>William Gibson</cp:lastModifiedBy>
  <cp:revision>9</cp:revision>
  <cp:lastPrinted>2022-03-18T20:47:45Z</cp:lastPrinted>
  <dcterms:created xsi:type="dcterms:W3CDTF">2008-12-05T19:38:03Z</dcterms:created>
  <dcterms:modified xsi:type="dcterms:W3CDTF">2022-03-18T21:09:29Z</dcterms:modified>
</cp:coreProperties>
</file>