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6" r:id="rId3"/>
    <p:sldId id="267" r:id="rId4"/>
    <p:sldId id="269" r:id="rId5"/>
    <p:sldId id="270" r:id="rId6"/>
    <p:sldId id="271" r:id="rId7"/>
    <p:sldId id="26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E6DAE9-7847-46B7-A916-D0A376BF1A8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B9A4EE-C578-4ED1-AB43-F17C78AAC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9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234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131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5208E1DD-B21A-4F97-AD07-6CA7145FB1FC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1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The Workmanship of God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Ephesians 2:1-10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are “His workmanship” (2:10)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3434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Yes, to be saved, we had to believe, repent, confess our faith in Jesus, and be buried with Christ in baptism.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only God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could provide the perfect sacrifice for our sins.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Only God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could make us alive, raise us up together with Christ, and make us sit together with Christ in the heavenly places.</a:t>
            </a:r>
          </a:p>
        </p:txBody>
      </p:sp>
    </p:spTree>
    <p:extLst>
      <p:ext uri="{BB962C8B-B14F-4D97-AF65-F5344CB8AC3E}">
        <p14:creationId xmlns:p14="http://schemas.microsoft.com/office/powerpoint/2010/main" val="19685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we are “His workmanship…”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196262" cy="42672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Then we are NOT the workmanship of those who taught us (as vital as their “work” may be).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3:5-9.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told in detail those things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had done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among the Gentiles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through His ministry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(Acts 21:19).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we are certainly NOT our OWN workmanship.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15:10. </a:t>
            </a:r>
          </a:p>
        </p:txBody>
      </p:sp>
    </p:spTree>
    <p:extLst>
      <p:ext uri="{BB962C8B-B14F-4D97-AF65-F5344CB8AC3E}">
        <p14:creationId xmlns:p14="http://schemas.microsoft.com/office/powerpoint/2010/main" val="411999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Applications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workmanship of God should bring praise to God.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Thess. 1:2-3; 2 Thess. 1:2-3.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1:9-11, 6-7.</a:t>
            </a:r>
          </a:p>
        </p:txBody>
      </p:sp>
    </p:spTree>
    <p:extLst>
      <p:ext uri="{BB962C8B-B14F-4D97-AF65-F5344CB8AC3E}">
        <p14:creationId xmlns:p14="http://schemas.microsoft.com/office/powerpoint/2010/main" val="233896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Applications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2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workmanship of God must be handled with care.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14:14-20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Gal. 6:1-2; Col. 3:12-14; 1 Thess. 5:14</a:t>
            </a:r>
          </a:p>
        </p:txBody>
      </p:sp>
    </p:spTree>
    <p:extLst>
      <p:ext uri="{BB962C8B-B14F-4D97-AF65-F5344CB8AC3E}">
        <p14:creationId xmlns:p14="http://schemas.microsoft.com/office/powerpoint/2010/main" val="18066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Applications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3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workmanship of God must never be content until brought to perfection.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Phil. 1:3-7; Hebrews 13:20-21.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must continue to “work out” what God “works in” (Philippians 2:12-13).</a:t>
            </a:r>
          </a:p>
        </p:txBody>
      </p:sp>
    </p:spTree>
    <p:extLst>
      <p:ext uri="{BB962C8B-B14F-4D97-AF65-F5344CB8AC3E}">
        <p14:creationId xmlns:p14="http://schemas.microsoft.com/office/powerpoint/2010/main" val="10047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“Love Divine,” #393, v. 4</a:t>
            </a:r>
            <a:endParaRPr lang="en-US" sz="3200" i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“Finish then Thy new creation, pure, unspotted, may we be; let us see our whole salvation perfectly secured by thee; changed from glory into glory, till in </a:t>
            </a:r>
            <a:r>
              <a:rPr lang="en-US" sz="26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heav’n</a:t>
            </a: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we take our place, till we cast our crowns before thee, lost in wonder, love and praise.”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d Ba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Bar</Template>
  <TotalTime>885</TotalTime>
  <Words>303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Times New Roman</vt:lpstr>
      <vt:lpstr>Verdana</vt:lpstr>
      <vt:lpstr>Wingdings</vt:lpstr>
      <vt:lpstr>Red Bar</vt:lpstr>
      <vt:lpstr>The Workmanship of God</vt:lpstr>
      <vt:lpstr>We are “His workmanship” (2:10)</vt:lpstr>
      <vt:lpstr>If we are “His workmanship…”</vt:lpstr>
      <vt:lpstr>Applications</vt:lpstr>
      <vt:lpstr>Applications</vt:lpstr>
      <vt:lpstr>Applications</vt:lpstr>
      <vt:lpstr>“Love Divine,” #393, v.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2:1-10</dc:title>
  <dc:creator>Bryan</dc:creator>
  <cp:lastModifiedBy>William Gibson</cp:lastModifiedBy>
  <cp:revision>13</cp:revision>
  <cp:lastPrinted>2022-02-11T19:17:30Z</cp:lastPrinted>
  <dcterms:created xsi:type="dcterms:W3CDTF">2011-12-06T16:29:08Z</dcterms:created>
  <dcterms:modified xsi:type="dcterms:W3CDTF">2022-02-11T22:27:51Z</dcterms:modified>
</cp:coreProperties>
</file>