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7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0DC648-09DA-4BDC-97D3-4305021AD5E6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D026F1-FF8D-43EA-98C2-4036B0237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3.whatchristianswanttoknow.com/wp-content/uploads/2014/09/Honor-your-father-and-mo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11" y="885994"/>
            <a:ext cx="4624975" cy="414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36198" y="5334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6:2</a:t>
            </a:r>
          </a:p>
        </p:txBody>
      </p:sp>
    </p:spTree>
    <p:extLst>
      <p:ext uri="{BB962C8B-B14F-4D97-AF65-F5344CB8AC3E}">
        <p14:creationId xmlns:p14="http://schemas.microsoft.com/office/powerpoint/2010/main" val="74385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7 Ways to Honor our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Obey them.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Listen to them.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 respectfully to them.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 “thank you.”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 responsibility, initiative.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 for them.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Walk in the truth.</a:t>
            </a:r>
          </a:p>
        </p:txBody>
      </p:sp>
      <p:pic>
        <p:nvPicPr>
          <p:cNvPr id="4" name="Picture 2" descr="http://cdn3.whatchristianswanttoknow.com/wp-content/uploads/2014/09/Honor-your-father-and-mo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2753644" cy="246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</TotalTime>
  <Words>39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Lucida Sans Unicode</vt:lpstr>
      <vt:lpstr>Clarity</vt:lpstr>
      <vt:lpstr>PowerPoint Presentation</vt:lpstr>
      <vt:lpstr>7 Ways to Honor our Parents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Ways to Honor Your Father and Mother</dc:title>
  <dc:creator>Bryan</dc:creator>
  <cp:lastModifiedBy>William Gibson</cp:lastModifiedBy>
  <cp:revision>6</cp:revision>
  <dcterms:created xsi:type="dcterms:W3CDTF">2011-05-06T17:21:49Z</dcterms:created>
  <dcterms:modified xsi:type="dcterms:W3CDTF">2022-05-20T22:18:41Z</dcterms:modified>
</cp:coreProperties>
</file>