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7" r:id="rId2"/>
    <p:sldId id="256" r:id="rId3"/>
    <p:sldId id="258" r:id="rId4"/>
    <p:sldId id="260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73561" autoAdjust="0"/>
  </p:normalViewPr>
  <p:slideViewPr>
    <p:cSldViewPr>
      <p:cViewPr varScale="1">
        <p:scale>
          <a:sx n="80" d="100"/>
          <a:sy n="80" d="100"/>
        </p:scale>
        <p:origin x="203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-21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884854B-DCE6-47DC-96EA-DC1870E0C755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63B847A-11AE-4F59-88C1-4AE7CF851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98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1322206-68B4-4682-A3A1-8F346437DE64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CBB53C7-0DD5-42DD-8329-78A8F67BC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3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>
                <a:latin typeface="Sylfaen" panose="010A0502050306030303" pitchFamily="18" charset="0"/>
              </a:rPr>
              <a:t>Preach the word</a:t>
            </a:r>
            <a:r>
              <a:rPr lang="en-US" sz="1200" dirty="0">
                <a:latin typeface="Sylfaen" panose="010A0502050306030303" pitchFamily="18" charset="0"/>
              </a:rPr>
              <a:t>—”not with persuasive words of human wisdom” (1 Cor. 2:4).</a:t>
            </a:r>
          </a:p>
          <a:p>
            <a:r>
              <a:rPr lang="en-US" sz="1200" dirty="0">
                <a:latin typeface="Sylfaen" panose="010A0502050306030303" pitchFamily="18" charset="0"/>
              </a:rPr>
              <a:t>”If anyone speaks, let him speak as the oracles of God…that in all things God may be glorified” (1 Peter 4:11).</a:t>
            </a:r>
          </a:p>
          <a:p>
            <a:r>
              <a:rPr lang="en-US" sz="1200" dirty="0">
                <a:latin typeface="Sylfaen" panose="010A0502050306030303" pitchFamily="18" charset="0"/>
              </a:rPr>
              <a:t>“Speak these things, exhort and rebuke with all authority” (Titus 2:15).</a:t>
            </a:r>
          </a:p>
          <a:p>
            <a:r>
              <a:rPr lang="en-US" sz="1200" dirty="0">
                <a:latin typeface="Sylfaen" panose="010A0502050306030303" pitchFamily="18" charset="0"/>
              </a:rPr>
              <a:t>It’s “living and powerful and sharper than any two edged sword” (Hebrews 4:12).</a:t>
            </a:r>
          </a:p>
          <a:p>
            <a:endParaRPr lang="en-US" sz="1200" dirty="0">
              <a:latin typeface="Sylfaen" panose="010A0502050306030303" pitchFamily="18" charset="0"/>
            </a:endParaRPr>
          </a:p>
          <a:p>
            <a:r>
              <a:rPr lang="en-US" sz="1200" b="1" dirty="0">
                <a:latin typeface="Sylfaen" panose="010A0502050306030303" pitchFamily="18" charset="0"/>
              </a:rPr>
              <a:t>In season, out of season</a:t>
            </a:r>
            <a:r>
              <a:rPr lang="en-US" sz="1200" dirty="0">
                <a:latin typeface="Sylfaen" panose="010A0502050306030303" pitchFamily="18" charset="0"/>
              </a:rPr>
              <a:t>—”Be persistent whether the time is favorable or unfavorable” (NRSV). Jeremiah, Ezekiel</a:t>
            </a:r>
          </a:p>
          <a:p>
            <a:endParaRPr lang="en-US" sz="1200" dirty="0">
              <a:latin typeface="Sylfaen" panose="010A0502050306030303" pitchFamily="18" charset="0"/>
            </a:endParaRPr>
          </a:p>
          <a:p>
            <a:r>
              <a:rPr lang="en-US" sz="1200" b="1" dirty="0">
                <a:latin typeface="Sylfaen" panose="010A0502050306030303" pitchFamily="18" charset="0"/>
              </a:rPr>
              <a:t>Convince, rebuke, exhort</a:t>
            </a:r>
            <a:r>
              <a:rPr lang="en-US" sz="1200" dirty="0">
                <a:latin typeface="Sylfaen" panose="010A0502050306030303" pitchFamily="18" charset="0"/>
              </a:rPr>
              <a:t>—We love to hear encouraging word, comforting words, positive words, but this necessitates both positive and negative preaching.</a:t>
            </a:r>
          </a:p>
          <a:p>
            <a:r>
              <a:rPr lang="en-US" sz="1200" dirty="0">
                <a:latin typeface="Sylfaen" panose="010A0502050306030303" pitchFamily="18" charset="0"/>
              </a:rPr>
              <a:t>Good preaching will comfort and encourage, but it will also warn and rebuke. We need it all!</a:t>
            </a:r>
          </a:p>
          <a:p>
            <a:endParaRPr lang="en-US" sz="1200" dirty="0">
              <a:latin typeface="Sylfaen" panose="010A0502050306030303" pitchFamily="18" charset="0"/>
            </a:endParaRPr>
          </a:p>
          <a:p>
            <a:r>
              <a:rPr lang="en-US" sz="1200" b="1" dirty="0">
                <a:latin typeface="Sylfaen" panose="010A0502050306030303" pitchFamily="18" charset="0"/>
              </a:rPr>
              <a:t>With all longsuffering</a:t>
            </a:r>
            <a:r>
              <a:rPr lang="en-US" sz="1200" dirty="0">
                <a:latin typeface="Sylfaen" panose="010A0502050306030303" pitchFamily="18" charset="0"/>
              </a:rPr>
              <a:t>—takes more than a study or two. Consider Hebrews.</a:t>
            </a:r>
          </a:p>
          <a:p>
            <a:endParaRPr lang="en-US" sz="1200" dirty="0">
              <a:latin typeface="Sylfaen" panose="010A0502050306030303" pitchFamily="18" charset="0"/>
            </a:endParaRPr>
          </a:p>
          <a:p>
            <a:r>
              <a:rPr lang="en-US" sz="1200" b="1" dirty="0">
                <a:latin typeface="Sylfaen" panose="010A0502050306030303" pitchFamily="18" charset="0"/>
              </a:rPr>
              <a:t>Watchful in all things</a:t>
            </a:r>
            <a:r>
              <a:rPr lang="en-US" sz="1200" dirty="0">
                <a:latin typeface="Sylfaen" panose="010A0502050306030303" pitchFamily="18" charset="0"/>
              </a:rPr>
              <a:t>—1 Timothy 4:1ff; 2 Timothy 3:1ff; 3:13</a:t>
            </a:r>
          </a:p>
          <a:p>
            <a:r>
              <a:rPr lang="en-US" sz="1200" b="1">
                <a:latin typeface="Sylfaen" panose="010A0502050306030303" pitchFamily="18" charset="0"/>
              </a:rPr>
              <a:t>Fulfill </a:t>
            </a:r>
            <a:r>
              <a:rPr lang="en-US" sz="1200" b="1" dirty="0">
                <a:latin typeface="Sylfaen" panose="010A0502050306030303" pitchFamily="18" charset="0"/>
              </a:rPr>
              <a:t>your ministry</a:t>
            </a:r>
            <a:r>
              <a:rPr lang="en-US" sz="1200" dirty="0">
                <a:latin typeface="Sylfaen" panose="010A0502050306030303" pitchFamily="18" charset="0"/>
              </a:rPr>
              <a:t>—make full proof of your ministry (KJV)  Don’t just intend to—get it done!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BB53C7-0DD5-42DD-8329-78A8F67BC4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91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BB53C7-0DD5-42DD-8329-78A8F67BC4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2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BB53C7-0DD5-42DD-8329-78A8F67BC4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94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1ABA4E-CD72-497B-97AA-7213B3980F60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sz="3600" dirty="0">
                <a:solidFill>
                  <a:schemeClr val="tx1"/>
                </a:solidFill>
              </a:rPr>
              <a:t>Preach the Word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>
                <a:solidFill>
                  <a:schemeClr val="tx1"/>
                </a:solidFill>
              </a:rPr>
              <a:t>2 Timothy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153400" cy="47244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“Preach the word! Be ready in season, out of season. Convince, rebuke, exhort with all longsuffering and teaching” (v. 2).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“But you be watchful in all things, endure afflictions, do the work of an evangelist, fulfill your ministry” (v. 5).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Timothy’s Duties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charge you before God and the Lord Jesus Christ…” (v. 1).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“who will judge the living and the dead at His appearing…” (v. 1).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“For the time will come when men will not endure sound doctrine” (vv. 3-4).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Incentives Given to Timothy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time of my departure is at hand” (v. 6).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“There is laid up for me the crown of righteousness” </a:t>
            </a:r>
            <a:b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(v. 8).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“Demas has forsaken me…” (v. 9). “Mark…is useful to me for ministry” (v. 11). “Alexander…did me much harm…greatly resisted our words” (15).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“But the Lord stood with me and strengthened me…” (v. 17).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Incentives Given to Timothy</a:t>
            </a:r>
          </a:p>
        </p:txBody>
      </p:sp>
    </p:spTree>
    <p:extLst>
      <p:ext uri="{BB962C8B-B14F-4D97-AF65-F5344CB8AC3E}">
        <p14:creationId xmlns:p14="http://schemas.microsoft.com/office/powerpoint/2010/main" val="348246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412</TotalTime>
  <Words>423</Words>
  <Application>Microsoft Office PowerPoint</Application>
  <PresentationFormat>On-screen Show (4:3)</PresentationFormat>
  <Paragraphs>31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Calibri</vt:lpstr>
      <vt:lpstr>Constantia</vt:lpstr>
      <vt:lpstr>Lucida Sans Unicode</vt:lpstr>
      <vt:lpstr>Sylfaen</vt:lpstr>
      <vt:lpstr>Times New Roman</vt:lpstr>
      <vt:lpstr>Wingdings 2</vt:lpstr>
      <vt:lpstr>Paper</vt:lpstr>
      <vt:lpstr>2 Timothy 4</vt:lpstr>
      <vt:lpstr>Timothy’s Duties</vt:lpstr>
      <vt:lpstr>Incentives Given to Timothy</vt:lpstr>
      <vt:lpstr>Incentives Given to Timothy</vt:lpstr>
    </vt:vector>
  </TitlesOfParts>
  <Company>Prattmont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Timothy 4 Theme: Preach Sound Doctrine</dc:title>
  <dc:creator>Prattmont</dc:creator>
  <cp:lastModifiedBy>William Gibson</cp:lastModifiedBy>
  <cp:revision>12</cp:revision>
  <cp:lastPrinted>2022-05-26T20:45:03Z</cp:lastPrinted>
  <dcterms:created xsi:type="dcterms:W3CDTF">2005-02-20T12:37:48Z</dcterms:created>
  <dcterms:modified xsi:type="dcterms:W3CDTF">2022-05-26T21:31:32Z</dcterms:modified>
</cp:coreProperties>
</file>