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61" r:id="rId3"/>
    <p:sldId id="258" r:id="rId4"/>
    <p:sldId id="267" r:id="rId5"/>
    <p:sldId id="262" r:id="rId6"/>
    <p:sldId id="263" r:id="rId7"/>
    <p:sldId id="264" r:id="rId8"/>
    <p:sldId id="265" r:id="rId9"/>
    <p:sldId id="269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8/24/2022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58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934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9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20872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8/24/2022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348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02117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51661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09777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8243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054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16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059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037457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41749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12040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4193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970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284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846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9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30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4297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1232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8/24/2022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64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8/24/2022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44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body" idx="1"/>
          </p:nvPr>
        </p:nvSpPr>
        <p:spPr>
          <a:xfrm>
            <a:off x="923108" y="2699657"/>
            <a:ext cx="7458891" cy="2333897"/>
          </a:xfrm>
        </p:spPr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“Can the Ethiopian change his skin or the leopard his spots? Then also you can do good who are accustomed to do evil” (13:23). *9:5*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37522"/>
            <a:ext cx="76200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8: Jeremiah 11-13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7" y="228600"/>
            <a:ext cx="8339763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Jeremiah’s Call to Contrition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does Jeremiah plead with them to “hear”? (13:15-16).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what will he do if they don’t? (13:17).</a:t>
            </a:r>
          </a:p>
        </p:txBody>
      </p:sp>
    </p:spTree>
    <p:extLst>
      <p:ext uri="{BB962C8B-B14F-4D97-AF65-F5344CB8AC3E}">
        <p14:creationId xmlns:p14="http://schemas.microsoft.com/office/powerpoint/2010/main" val="113507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Key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Jeremiah’s Chore (Part 1)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Jeremiah’s Consent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Jeremiah’s Crisis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Jeremiah’s Complaint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Jeremiah’s Chore (Parts 2, 3)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Jeremiah’s Call to Contrition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Jeremiah’s Chore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chore is Jeremiah given at the beginning of chapter 11?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11:1-3, 6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could be found in the cities of Judah and the streets of Jerusalem? (11:11-13).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Anything about these other “gods” in the covenant given at Mount Sinai? Exodus 20:1-6.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See also 13:24-27 (part of the answer to, “Why have these things come upon me?”—13:22)</a:t>
            </a:r>
          </a:p>
        </p:txBody>
      </p:sp>
    </p:spTree>
    <p:extLst>
      <p:ext uri="{BB962C8B-B14F-4D97-AF65-F5344CB8AC3E}">
        <p14:creationId xmlns:p14="http://schemas.microsoft.com/office/powerpoint/2010/main" val="76750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7" y="228600"/>
            <a:ext cx="8392016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Fruitful Tree Destroyed (11:15-17)</a:t>
            </a:r>
          </a:p>
        </p:txBody>
      </p:sp>
      <p:pic>
        <p:nvPicPr>
          <p:cNvPr id="4" name="Picture 2" descr="http://holylandimports.net/olivewood%20_pictuers_Intro/OliveWoodTrees.gif">
            <a:extLst>
              <a:ext uri="{FF2B5EF4-FFF2-40B4-BE49-F238E27FC236}">
                <a16:creationId xmlns:a16="http://schemas.microsoft.com/office/drawing/2014/main" id="{2206382F-1B29-C4F1-B9D6-6D1A112A55CF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41" y="2431348"/>
            <a:ext cx="4239559" cy="3179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burning olive tree PHO-09Aug18-174630.jpg">
            <a:extLst>
              <a:ext uri="{FF2B5EF4-FFF2-40B4-BE49-F238E27FC236}">
                <a16:creationId xmlns:a16="http://schemas.microsoft.com/office/drawing/2014/main" id="{A28A8026-D45A-7F16-7B97-EA0E624EC9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92"/>
          <a:stretch>
            <a:fillRect/>
          </a:stretch>
        </p:blipFill>
        <p:spPr bwMode="auto">
          <a:xfrm>
            <a:off x="5072937" y="2430289"/>
            <a:ext cx="3693111" cy="31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3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7" y="228600"/>
            <a:ext cx="8339763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else did God call His people?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2514" y="1600200"/>
            <a:ext cx="8243534" cy="480060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“My beloved” (11:15); “My heritage” (12:7, 8, 9); “the dearly beloved of My soul” (12:7); </a:t>
            </a:r>
            <a:b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“My vineyard” (12:10); “My (pleasant) portion” (12:10); “My people” (12:14, 16; 13:11).</a:t>
            </a:r>
          </a:p>
        </p:txBody>
      </p:sp>
    </p:spTree>
    <p:extLst>
      <p:ext uri="{BB962C8B-B14F-4D97-AF65-F5344CB8AC3E}">
        <p14:creationId xmlns:p14="http://schemas.microsoft.com/office/powerpoint/2010/main" val="183107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7" y="228600"/>
            <a:ext cx="8339763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Jeremiah’s Consent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does Jeremiah respond to this chore assigned to him by God?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I answered and said, ‘So be it, LORD’” (11:5).</a:t>
            </a:r>
          </a:p>
        </p:txBody>
      </p:sp>
    </p:spTree>
    <p:extLst>
      <p:ext uri="{BB962C8B-B14F-4D97-AF65-F5344CB8AC3E}">
        <p14:creationId xmlns:p14="http://schemas.microsoft.com/office/powerpoint/2010/main" val="374702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7" y="228600"/>
            <a:ext cx="8339763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Jeremiah’s Crisis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“Moreover, the LORD made it known to me…” (11:18). What is IT?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Related to 11:9?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did the men of Anathoth verbalize this threat? (11:19, 21).</a:t>
            </a:r>
          </a:p>
        </p:txBody>
      </p:sp>
    </p:spTree>
    <p:extLst>
      <p:ext uri="{BB962C8B-B14F-4D97-AF65-F5344CB8AC3E}">
        <p14:creationId xmlns:p14="http://schemas.microsoft.com/office/powerpoint/2010/main" val="400856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7" y="228600"/>
            <a:ext cx="8339763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Jeremiah’s Complaint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complaint does Jeremiah present to the LORD at the beginning of chapter 12?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Going to get better or worse for Jeremiah? (12:5-6).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else is deeply hurt (and angered) by the actions of these people? (12:7-13).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else is going to be punished, besides Judah and Jerusalem? (12:14-17).</a:t>
            </a:r>
          </a:p>
        </p:txBody>
      </p:sp>
    </p:spTree>
    <p:extLst>
      <p:ext uri="{BB962C8B-B14F-4D97-AF65-F5344CB8AC3E}">
        <p14:creationId xmlns:p14="http://schemas.microsoft.com/office/powerpoint/2010/main" val="380573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7" y="228600"/>
            <a:ext cx="8339763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Jeremiah’s Chore (Parts 2,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additional chore is Jeremiah given at the beginning of chapter 13?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then what word is he told to speak to the people, beginning in 13:12?</a:t>
            </a:r>
          </a:p>
        </p:txBody>
      </p:sp>
    </p:spTree>
    <p:extLst>
      <p:ext uri="{BB962C8B-B14F-4D97-AF65-F5344CB8AC3E}">
        <p14:creationId xmlns:p14="http://schemas.microsoft.com/office/powerpoint/2010/main" val="93626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416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Lucida Sans Unicode</vt:lpstr>
      <vt:lpstr>Tw Cen MT</vt:lpstr>
      <vt:lpstr>Wingdings</vt:lpstr>
      <vt:lpstr>Wingdings 2</vt:lpstr>
      <vt:lpstr>Median</vt:lpstr>
      <vt:lpstr>1_Median</vt:lpstr>
      <vt:lpstr>Lesson 8: Jeremiah 11-13</vt:lpstr>
      <vt:lpstr>Key Ideas</vt:lpstr>
      <vt:lpstr>Jeremiah’s Chore (Part 1)</vt:lpstr>
      <vt:lpstr>A Fruitful Tree Destroyed (11:15-17)</vt:lpstr>
      <vt:lpstr>What else did God call His people?</vt:lpstr>
      <vt:lpstr>Jeremiah’s Consent</vt:lpstr>
      <vt:lpstr>Jeremiah’s Crisis</vt:lpstr>
      <vt:lpstr>Jeremiah’s Complaint</vt:lpstr>
      <vt:lpstr>Jeremiah’s Chore (Parts 2, 3)</vt:lpstr>
      <vt:lpstr>Jeremiah’s Call to Contrition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8: Jeremiah 11-13</dc:title>
  <dc:creator>William Gibson</dc:creator>
  <cp:lastModifiedBy>William Gibson</cp:lastModifiedBy>
  <cp:revision>6</cp:revision>
  <dcterms:created xsi:type="dcterms:W3CDTF">2022-08-22T19:44:38Z</dcterms:created>
  <dcterms:modified xsi:type="dcterms:W3CDTF">2022-08-24T18:49:21Z</dcterms:modified>
</cp:coreProperties>
</file>