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1" r:id="rId2"/>
    <p:sldId id="260" r:id="rId3"/>
    <p:sldId id="263" r:id="rId4"/>
    <p:sldId id="262" r:id="rId5"/>
    <p:sldId id="257" r:id="rId6"/>
    <p:sldId id="264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81AFDD-0C2C-47ED-80EF-9B6921A3E60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142B86-483E-4D4C-889C-2FB5564A52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8/3/2022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0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435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2677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900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841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768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78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0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6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111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5204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8/3/2022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6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762000" y="3124200"/>
            <a:ext cx="7620000" cy="3276600"/>
          </a:xfrm>
        </p:spPr>
        <p:txBody>
          <a:bodyPr anchor="ctr">
            <a:norm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“Shall I not punish them for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things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?” says the LORD. “And shall I not avenge Myself on such a nation as this?” (5:9, 29).</a:t>
            </a:r>
          </a:p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On this punishment: 4:27; 5:10, 18</a:t>
            </a:r>
          </a:p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Zephaniah 2:1-3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5: Jeremiah 5-6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62000" y="2743200"/>
            <a:ext cx="7620000" cy="3276600"/>
          </a:xfrm>
        </p:spPr>
        <p:txBody>
          <a:bodyPr anchor="ctr">
            <a:no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just a few: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“their transgressions are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many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; their backslidings have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increased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(5:6).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Things?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62000" y="2743200"/>
            <a:ext cx="7620000" cy="3276600"/>
          </a:xfrm>
        </p:spPr>
        <p:txBody>
          <a:bodyPr anchor="ctr">
            <a:no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what will you do when</a:t>
            </a:r>
            <a:b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end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comes?” (5:31).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will be the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end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those who do not obey the gospel of God?” (1 Peter 4:17).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Timeless Question</a:t>
            </a:r>
          </a:p>
        </p:txBody>
      </p:sp>
    </p:spTree>
    <p:extLst>
      <p:ext uri="{BB962C8B-B14F-4D97-AF65-F5344CB8AC3E}">
        <p14:creationId xmlns:p14="http://schemas.microsoft.com/office/powerpoint/2010/main" val="224024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Breakdown of “These Things”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execute justice, nor seek the truth (5:1). *What challenge did the LORD issue?*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Swore falsely (“as the LORD lives”—5:2).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Refused correction (5:3-5), had a defiant (stubborn) and rebellious heart (5:23; 6:27-28).</a:t>
            </a:r>
          </a:p>
        </p:txBody>
      </p:sp>
    </p:spTree>
    <p:extLst>
      <p:ext uri="{BB962C8B-B14F-4D97-AF65-F5344CB8AC3E}">
        <p14:creationId xmlns:p14="http://schemas.microsoft.com/office/powerpoint/2010/main" val="285826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Prophets Sent to “Correct” Judah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Two much earlier than Jeremiah (started 627 B.C.)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(740-690 B.C.)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Micah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(740-700 B.C.)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Two from around the same time as Jeremiah: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Zephaniah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(during the reign of Josiah, which was 640-609 B.C. Which years he preached is uncertain).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Habakkuk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(in those last years leading up to the fall of Jerusalem).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Breakdown of “These Things”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Swore by and served false gods (5:7, 19).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*Jeremiah 2:13*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it would seem this worship of false gods involved sexual immorality (5:7-9).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Prophets/priests lied to them, and they loved it (5:12-13, 30-31; 6:13-15).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4:10; Micah 3:11.</a:t>
            </a:r>
          </a:p>
        </p:txBody>
      </p:sp>
    </p:spTree>
    <p:extLst>
      <p:ext uri="{BB962C8B-B14F-4D97-AF65-F5344CB8AC3E}">
        <p14:creationId xmlns:p14="http://schemas.microsoft.com/office/powerpoint/2010/main" val="308438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Breakdown of “These Things”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fear the Lord (5:22-24).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Covetous—they were so greedy for gain they oppressed others (5:25-28; 6:6-7, 13).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Had no delight in the word of God, refused to listen (5:21; 6:10, 16-17, 19).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Despite all “these things,” despite their “many” transgressions, they had no shame at all (6:15).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382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Tw Cen MT</vt:lpstr>
      <vt:lpstr>Wingdings</vt:lpstr>
      <vt:lpstr>Wingdings 2</vt:lpstr>
      <vt:lpstr>Median</vt:lpstr>
      <vt:lpstr>Lesson 5: Jeremiah 5-6</vt:lpstr>
      <vt:lpstr>These Things?</vt:lpstr>
      <vt:lpstr>A Timeless Question</vt:lpstr>
      <vt:lpstr>A Breakdown of “These Things”</vt:lpstr>
      <vt:lpstr>Other Prophets Sent to “Correct” Judah</vt:lpstr>
      <vt:lpstr>A Breakdown of “These Things”</vt:lpstr>
      <vt:lpstr>A Breakdown of “These Things”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5-6</dc:title>
  <dc:creator>Bryan</dc:creator>
  <cp:lastModifiedBy>William Gibson</cp:lastModifiedBy>
  <cp:revision>21</cp:revision>
  <dcterms:created xsi:type="dcterms:W3CDTF">2010-11-03T15:58:03Z</dcterms:created>
  <dcterms:modified xsi:type="dcterms:W3CDTF">2022-08-03T20:59:03Z</dcterms:modified>
</cp:coreProperties>
</file>