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61" r:id="rId2"/>
    <p:sldId id="262" r:id="rId3"/>
    <p:sldId id="258" r:id="rId4"/>
    <p:sldId id="265" r:id="rId5"/>
    <p:sldId id="264" r:id="rId6"/>
    <p:sldId id="263" r:id="rId7"/>
    <p:sldId id="259" r:id="rId8"/>
    <p:sldId id="26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63D1B-516C-45C5-AABD-BE79B2CC6FA1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13C21-EBC6-43C8-B739-C66293EDF0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8/17/2022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0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143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7163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9986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148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7351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524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08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55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45920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8/17/2022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6258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8/17/2022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38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body" idx="1"/>
          </p:nvPr>
        </p:nvSpPr>
        <p:spPr>
          <a:xfrm>
            <a:off x="825137" y="2699658"/>
            <a:ext cx="7493726" cy="2520820"/>
          </a:xfrm>
        </p:spPr>
        <p:txBody>
          <a:bodyPr anchor="ctr">
            <a:normAutofit/>
          </a:bodyPr>
          <a:lstStyle/>
          <a:p>
            <a:pPr algn="ctr">
              <a:lnSpc>
                <a:spcPct val="125000"/>
              </a:lnSpc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“O LORD, I know the way of man is not in himself; it is not in man who walks to direct his own steps” (Jeremiah 10:23).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37522"/>
            <a:ext cx="76200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7: Jeremiah 9-10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304BA-8D01-9F79-10C5-1698734B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People of Judah Tried It…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76994-B63A-1104-9650-B685108718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800600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look what a mess they made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</a:t>
            </a:r>
            <a:r>
              <a:rPr lang="en-US" sz="2400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"Because they have forsaken My law which I set before them, and have not obeyed My voice, nor walked according to it, but they have </a:t>
            </a:r>
            <a:r>
              <a:rPr lang="en-US" sz="2400" b="1" i="0" u="sng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walked according to the dictates of their own hearts</a:t>
            </a:r>
            <a:r>
              <a:rPr lang="en-US" sz="2400" b="0" i="0" u="sng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b="0" i="0" u="none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after the Baals, which their fathers taught them, behold, I will feed them, this people, with wormwood, and give them water of gall to drink. </a:t>
            </a:r>
            <a:r>
              <a:rPr lang="en-US" sz="2400" b="0" i="0" u="sng" strike="noStrike" baseline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 will scatter them also among the Gentiles, whom neither they nor their fathers have known. And I will send a sword after them until I have consumed them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(9:13-16).</a:t>
            </a:r>
            <a:endParaRPr lang="en-US" sz="2400" b="0" i="0" u="none" strike="noStrike" baseline="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36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Just as Moses had warned long ago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scatter you among the nations and draw out a sword after you; your land shall be desolate and your cities waste” (Leviticus 26:33).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LORD will bring you and the king whom you set over you to a nation which neither you nor your fathers have known…” (Deuteronomy 28:36).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 was important for Judah to know the REASON for this severe punishment (Jeremiah 9:12).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How the N.T. describes this “walk”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“according to their own lusts” (2 Peter 3:3; </a:t>
            </a:r>
            <a:b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Jude 1:16).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“according to their own ungodly lusts” (Jude 1:18).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“according to their own desires” (2 Timothy 4:3).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“according to the flesh” (Romans 8:1, 4; Eph. 2:3; </a:t>
            </a:r>
            <a:b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Peter 2:10).</a:t>
            </a:r>
          </a:p>
        </p:txBody>
      </p:sp>
    </p:spTree>
    <p:extLst>
      <p:ext uri="{BB962C8B-B14F-4D97-AF65-F5344CB8AC3E}">
        <p14:creationId xmlns:p14="http://schemas.microsoft.com/office/powerpoint/2010/main" val="348044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 Closer Look at Judah’s “Walk”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way in which they should have walked—they refused it (9:6; 6:16).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 we’ve seen in earlier references, their shepherds did not direct them in the right way (10:21).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worshipped idols instead (10:1-16).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Result: “they proceed from evil to evil” (9:3)—it was so bad Jeremiah wanted to leave (9:2-9).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Ephesians 4:22-24.</a:t>
            </a:r>
          </a:p>
        </p:txBody>
      </p:sp>
    </p:spTree>
    <p:extLst>
      <p:ext uri="{BB962C8B-B14F-4D97-AF65-F5344CB8AC3E}">
        <p14:creationId xmlns:p14="http://schemas.microsoft.com/office/powerpoint/2010/main" val="24613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1A14CA05-7743-6D68-4128-9C4B88548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One True God vs. Idols (10:1-16)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3DE919D-F29D-BF1F-21D0-ECA84471D57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3886200" cy="4811233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None like Him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King of the nations; living God, everlasting King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one can withstand His wrath, indignation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Made the heavens and the earth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Makes wind, rain, lightning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Men are His work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DE6B6EA-CACB-16F9-C665-3D86C06ED7B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811232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MAKE anything; they are MADE, whether from wood or metal.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Fastened so they won’t topple over.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breath in them. Can’t move, can’t speak, can’t do any evil or good.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Futile, subject to destruction.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Pct val="8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are men’s work</a:t>
            </a:r>
          </a:p>
        </p:txBody>
      </p:sp>
    </p:spTree>
    <p:extLst>
      <p:ext uri="{BB962C8B-B14F-4D97-AF65-F5344CB8AC3E}">
        <p14:creationId xmlns:p14="http://schemas.microsoft.com/office/powerpoint/2010/main" val="142353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Purpose of God’s Judgment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 vert="horz"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punish, yes, but also to “refine them and try them” (9:7). Lessons…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Foolishness of idolatry and trust in men.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“Let your laughter be turned to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mourning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your joy to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gloom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(James 4:8; Jeremiah 9:10-11, 17-22).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what did God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want them to glory, and in what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He want them to glory? 9:23-24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what we talked about earlier: “It is not in man who walks to direct his own steps” (10:23).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 was already weeping</a:t>
            </a:r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“Oh, that my head were waters, and my eyes a fountain of tears, that I might weep day and day for the slain of the daughter of my people” (9:1).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30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10:19-25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which seems to be Jeremiah speaking on behalf of the people, as they lament their destruction, and as they pray for mercy.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657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Lucida Sans Unicode</vt:lpstr>
      <vt:lpstr>Tw Cen MT</vt:lpstr>
      <vt:lpstr>Wingdings</vt:lpstr>
      <vt:lpstr>Wingdings 2</vt:lpstr>
      <vt:lpstr>Median</vt:lpstr>
      <vt:lpstr>Lesson 7: Jeremiah 9-10</vt:lpstr>
      <vt:lpstr>The People of Judah Tried It…</vt:lpstr>
      <vt:lpstr>Just as Moses had warned long ago</vt:lpstr>
      <vt:lpstr>How the N.T. describes this “walk”</vt:lpstr>
      <vt:lpstr>A Closer Look at Judah’s “Walk”</vt:lpstr>
      <vt:lpstr>The One True God vs. Idols (10:1-16)</vt:lpstr>
      <vt:lpstr>Purpose of God’s Judgment</vt:lpstr>
      <vt:lpstr>Jeremiah was already weeping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Jeremiah 9-10</dc:title>
  <dc:creator>Bryan</dc:creator>
  <cp:lastModifiedBy>William Gibson</cp:lastModifiedBy>
  <cp:revision>35</cp:revision>
  <cp:lastPrinted>2022-08-17T20:20:52Z</cp:lastPrinted>
  <dcterms:created xsi:type="dcterms:W3CDTF">2010-11-17T17:14:58Z</dcterms:created>
  <dcterms:modified xsi:type="dcterms:W3CDTF">2022-08-17T21:12:42Z</dcterms:modified>
</cp:coreProperties>
</file>