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59" r:id="rId6"/>
    <p:sldId id="263" r:id="rId7"/>
    <p:sldId id="264" r:id="rId8"/>
    <p:sldId id="260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57" autoAdjust="0"/>
  </p:normalViewPr>
  <p:slideViewPr>
    <p:cSldViewPr>
      <p:cViewPr varScale="1">
        <p:scale>
          <a:sx n="95" d="100"/>
          <a:sy n="95" d="100"/>
        </p:scale>
        <p:origin x="19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7F6D52-C619-426E-80D0-ADF3A863431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06147A-64F4-41D0-AF38-CE5DEB23D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26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“I don’t understand how baptism</a:t>
            </a:r>
            <a:r>
              <a:rPr lang="en-US" baseline="0" dirty="0"/>
              <a:t> can have anything to do with </a:t>
            </a:r>
            <a:r>
              <a:rPr lang="en-US" baseline="0"/>
              <a:t>my salvation.”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4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may not always understand why</a:t>
            </a:r>
            <a:r>
              <a:rPr lang="en-US" baseline="0" dirty="0"/>
              <a:t> the Lord tells us to do something, or exactly how it’s supposed to help, but “nevertheless at Your word.”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1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Joshua 6:</a:t>
            </a:r>
            <a:r>
              <a:rPr lang="en-US" baseline="0" dirty="0"/>
              <a:t> Didn’t object, but some crazy instructions, right?</a:t>
            </a:r>
          </a:p>
          <a:p>
            <a:r>
              <a:rPr lang="en-US" baseline="0" dirty="0"/>
              <a:t>2 Kings 5: Naaman did object; servants had to persuade him.</a:t>
            </a:r>
          </a:p>
          <a:p>
            <a:r>
              <a:rPr lang="en-US" baseline="0" dirty="0"/>
              <a:t>Another illustration: Jeremiah told people to submit to Babylonians.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4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10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Certain</a:t>
            </a:r>
            <a:r>
              <a:rPr lang="en-US" baseline="0" dirty="0"/>
              <a:t> ones make little sense; others seems like an overreach, as in interfering with one’s business. Housing regulations, codes,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33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“But you don’t know what all my brother has said/done to me, and how many times.”</a:t>
            </a:r>
          </a:p>
          <a:p>
            <a:r>
              <a:rPr lang="en-US" dirty="0"/>
              <a:t>“He says he’s sorry; but I’ve got my doubts.”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“Seems so harsh; it will drive them farther</a:t>
            </a:r>
            <a:r>
              <a:rPr lang="en-US" baseline="0" dirty="0"/>
              <a:t> away; only way we can save them is maintain same association.”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50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“God just wants me to be happy; no possible way He would deny me happiness by making me stay single the rest of my life.”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6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“People don’t listen/care anymore.”</a:t>
            </a:r>
          </a:p>
          <a:p>
            <a:r>
              <a:rPr lang="en-US" dirty="0"/>
              <a:t>“I can’t speak; I don’t have the ability.”</a:t>
            </a:r>
          </a:p>
          <a:p>
            <a:r>
              <a:rPr lang="en-US" dirty="0"/>
              <a:t>Oh the good that could be done if the</a:t>
            </a:r>
            <a:r>
              <a:rPr lang="en-US" baseline="0" dirty="0"/>
              <a:t> people saying “I can’t would start saying I can.” Might be surprised at how many fish we catch.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147A-64F4-41D0-AF38-CE5DEB23DB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9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B9B4-DD2D-4520-B4B0-91069CBB48B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6AF1-2350-4492-8484-22E4A5DFAA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2281-471F-42CC-B072-FD0DB88E56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07A-6540-4D77-9AA9-B22F6256AF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E85A-8B9E-4B66-B193-1381F555F2A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8BCE-85DD-4224-9FA9-A1FDB14A77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CEE0-8533-4A41-8086-1A3EF69A716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254-4FB1-46A0-B716-93F054C23E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EF83-B105-4E10-940F-CF81A56872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53B7-BC22-4011-9D50-E18C6FB5696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4D12-13CF-4E93-800E-36B07C66F6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44B3F8-29C1-4611-8EBA-D181C25678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22" name="Picture 2" descr="Image result for Luke 5: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6225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96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“At Your Word..”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do exactly what You say to be saved.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16:15-16; Acts 2:38</a:t>
            </a:r>
          </a:p>
        </p:txBody>
      </p:sp>
    </p:spTree>
    <p:extLst>
      <p:ext uri="{BB962C8B-B14F-4D97-AF65-F5344CB8AC3E}">
        <p14:creationId xmlns:p14="http://schemas.microsoft.com/office/powerpoint/2010/main" val="98754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09600" y="805237"/>
            <a:ext cx="7924800" cy="5562600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1680" y="1828800"/>
            <a:ext cx="6019800" cy="4176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He had stopped speaking, He said to Simon, “Launch out into the deep and let down your nets for a catch.” But Simon answered and said to Him, “Master, we have toiled all night and caught nothing; nevertheless at Your word I will let down the net.” And when they had done this, they caught a great number of fish, and their net was breaking.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914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5:4-6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4572000"/>
            <a:ext cx="3505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3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Old Testament Illustrations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Joshua 6:2-5.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Kings 5:9-14.</a:t>
            </a:r>
          </a:p>
        </p:txBody>
      </p:sp>
    </p:spTree>
    <p:extLst>
      <p:ext uri="{BB962C8B-B14F-4D97-AF65-F5344CB8AC3E}">
        <p14:creationId xmlns:p14="http://schemas.microsoft.com/office/powerpoint/2010/main" val="385917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At Your Word, I Will Do Whatever You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“God…has in these last days spoken to us by His Son” (Hebrews 1:1-2).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“Him you shall hear in all things,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whatever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 says to you…every soul who will not hear that Prophet shall be utterly destroyed…” (Acts 3:22).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why do you call Me ‘Lord, Lord,’ and do not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things which I say?” (Luke 6:46).</a:t>
            </a:r>
          </a:p>
        </p:txBody>
      </p:sp>
    </p:spTree>
    <p:extLst>
      <p:ext uri="{BB962C8B-B14F-4D97-AF65-F5344CB8AC3E}">
        <p14:creationId xmlns:p14="http://schemas.microsoft.com/office/powerpoint/2010/main" val="224332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“At Your Word..”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obey the laws of the land.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2:13-14; Romans 13:6-7</a:t>
            </a:r>
          </a:p>
        </p:txBody>
      </p:sp>
    </p:spTree>
    <p:extLst>
      <p:ext uri="{BB962C8B-B14F-4D97-AF65-F5344CB8AC3E}">
        <p14:creationId xmlns:p14="http://schemas.microsoft.com/office/powerpoint/2010/main" val="58886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“At Your Word..”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forgive my brother.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18:15, 21-22</a:t>
            </a:r>
          </a:p>
        </p:txBody>
      </p:sp>
    </p:spTree>
    <p:extLst>
      <p:ext uri="{BB962C8B-B14F-4D97-AF65-F5344CB8AC3E}">
        <p14:creationId xmlns:p14="http://schemas.microsoft.com/office/powerpoint/2010/main" val="145687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“At Your Word..”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(we) will withdraw from my (our) brother, if he won’t repent.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18:16-17; 2 Thessalonians 3:6</a:t>
            </a:r>
          </a:p>
        </p:txBody>
      </p:sp>
    </p:spTree>
    <p:extLst>
      <p:ext uri="{BB962C8B-B14F-4D97-AF65-F5344CB8AC3E}">
        <p14:creationId xmlns:p14="http://schemas.microsoft.com/office/powerpoint/2010/main" val="313294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“At Your Word..”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respect what You say about marriage, divorce, and remarriage.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19:3-9</a:t>
            </a:r>
          </a:p>
        </p:txBody>
      </p:sp>
    </p:spTree>
    <p:extLst>
      <p:ext uri="{BB962C8B-B14F-4D97-AF65-F5344CB8AC3E}">
        <p14:creationId xmlns:p14="http://schemas.microsoft.com/office/powerpoint/2010/main" val="310085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“At Your Word..”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every effort to seek and save the lost.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28:18-20; Acts 8:4</a:t>
            </a:r>
          </a:p>
        </p:txBody>
      </p:sp>
    </p:spTree>
    <p:extLst>
      <p:ext uri="{BB962C8B-B14F-4D97-AF65-F5344CB8AC3E}">
        <p14:creationId xmlns:p14="http://schemas.microsoft.com/office/powerpoint/2010/main" val="297873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510</TotalTime>
  <Words>556</Words>
  <Application>Microsoft Office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Lucida Sans Unicode</vt:lpstr>
      <vt:lpstr>Clarity</vt:lpstr>
      <vt:lpstr>PowerPoint Presentation</vt:lpstr>
      <vt:lpstr>PowerPoint Presentation</vt:lpstr>
      <vt:lpstr>Old Testament Illustrations</vt:lpstr>
      <vt:lpstr>At Your Word, I Will Do Whatever You Say</vt:lpstr>
      <vt:lpstr>“At Your Word..”</vt:lpstr>
      <vt:lpstr>“At Your Word..”</vt:lpstr>
      <vt:lpstr>“At Your Word..”</vt:lpstr>
      <vt:lpstr>“At Your Word..”</vt:lpstr>
      <vt:lpstr>“At Your Word..”</vt:lpstr>
      <vt:lpstr>“At Your Word..”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William Gibson</cp:lastModifiedBy>
  <cp:revision>20</cp:revision>
  <cp:lastPrinted>2022-07-01T13:41:18Z</cp:lastPrinted>
  <dcterms:created xsi:type="dcterms:W3CDTF">2017-09-14T14:21:13Z</dcterms:created>
  <dcterms:modified xsi:type="dcterms:W3CDTF">2022-07-01T18:54:49Z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