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5583-9D02-47EC-982D-23E940112CF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7DF960-422F-4877-ABB3-FC0CC1E2B7B5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5583-9D02-47EC-982D-23E940112CF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F960-422F-4877-ABB3-FC0CC1E2B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5583-9D02-47EC-982D-23E940112CF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F960-422F-4877-ABB3-FC0CC1E2B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4B25583-9D02-47EC-982D-23E940112CF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07DF960-422F-4877-ABB3-FC0CC1E2B7B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5583-9D02-47EC-982D-23E940112CF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F960-422F-4877-ABB3-FC0CC1E2B7B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5583-9D02-47EC-982D-23E940112CF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F960-422F-4877-ABB3-FC0CC1E2B7B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F960-422F-4877-ABB3-FC0CC1E2B7B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5583-9D02-47EC-982D-23E940112CF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5583-9D02-47EC-982D-23E940112CF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F960-422F-4877-ABB3-FC0CC1E2B7B5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5583-9D02-47EC-982D-23E940112CF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DF960-422F-4877-ABB3-FC0CC1E2B7B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4B25583-9D02-47EC-982D-23E940112CF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07DF960-422F-4877-ABB3-FC0CC1E2B7B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25583-9D02-47EC-982D-23E940112CF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07DF960-422F-4877-ABB3-FC0CC1E2B7B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4B25583-9D02-47EC-982D-23E940112CFC}" type="datetimeFigureOut">
              <a:rPr lang="en-US" smtClean="0"/>
              <a:t>7/8/2022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07DF960-422F-4877-ABB3-FC0CC1E2B7B5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DEF85FC9-C02D-84A0-9141-313B3A3E6C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sz="28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Context: 1 John 2:18-27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D084A99-685F-019C-FE92-63811E378F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pPr>
              <a:lnSpc>
                <a:spcPct val="125000"/>
              </a:lnSpc>
            </a:pPr>
            <a:r>
              <a:rPr lang="en-US" sz="28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“But you have an anointing from the Holy One”</a:t>
            </a:r>
            <a:br>
              <a:rPr lang="en-US" sz="28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(1 John 2:20, ESV, NAS)</a:t>
            </a:r>
          </a:p>
        </p:txBody>
      </p:sp>
    </p:spTree>
    <p:extLst>
      <p:ext uri="{BB962C8B-B14F-4D97-AF65-F5344CB8AC3E}">
        <p14:creationId xmlns:p14="http://schemas.microsoft.com/office/powerpoint/2010/main" val="230480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C2C1284-2C7B-FC20-1A07-72CF63A64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“But you have been anointed by the Holy One, and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 all have knowledge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(20, ESV).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“But you have an anointing from the Holy One, and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 all know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(20, NAS).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“You have no need that anyone should teach you. But as his anointing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teaches you about everything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…” (27, ESV).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DDE1C5-9927-2F58-24B5-A54700FB0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Let’s Zero In On Verses 20, 27</a:t>
            </a:r>
          </a:p>
        </p:txBody>
      </p:sp>
    </p:spTree>
    <p:extLst>
      <p:ext uri="{BB962C8B-B14F-4D97-AF65-F5344CB8AC3E}">
        <p14:creationId xmlns:p14="http://schemas.microsoft.com/office/powerpoint/2010/main" val="1408493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C2C1284-2C7B-FC20-1A07-72CF63A64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Some assume the Holy Spirit, because of passages like Luke 4:18 and Acts 10:38, which speak of Jesus being anointed by the Holy Spirit.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Also 2 Corinthians 1:21-22.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 in every other passage in the New Testament where “Holy One” is used, it always refers to Jesus (Mark 1:24; Luke 1:35; 4:34; Acts 2:27; 3:14; 13:35), at least in the NKJV.</a:t>
            </a:r>
            <a:endParaRPr lang="en-US" sz="24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DDE1C5-9927-2F58-24B5-A54700FB0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Who is the “Holy One”?</a:t>
            </a:r>
          </a:p>
        </p:txBody>
      </p:sp>
    </p:spTree>
    <p:extLst>
      <p:ext uri="{BB962C8B-B14F-4D97-AF65-F5344CB8AC3E}">
        <p14:creationId xmlns:p14="http://schemas.microsoft.com/office/powerpoint/2010/main" val="103929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C2C1284-2C7B-FC20-1A07-72CF63A64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“And we know that the Son of God has come, and has given us understanding so that we may know Him who is true…” (5:20, NAS).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“This is the message which we have heard from Him and declare to you…” (1:5, NKJ).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“But you have not so learned Christ, if indeed you have heard Him and have been taught by Him, as the truth is in Jesus” (Ephesians 4:20-21, NKJ).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DDE1C5-9927-2F58-24B5-A54700FB0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Jesus: The Source of Truth</a:t>
            </a:r>
          </a:p>
        </p:txBody>
      </p:sp>
    </p:spTree>
    <p:extLst>
      <p:ext uri="{BB962C8B-B14F-4D97-AF65-F5344CB8AC3E}">
        <p14:creationId xmlns:p14="http://schemas.microsoft.com/office/powerpoint/2010/main" val="258719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C2C1284-2C7B-FC20-1A07-72CF63A64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“It is the Spirit who testifies, because the Spirit is the truth” (1 John 5:6).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Remember what Jesus said to His apostles: “When He, the Spirit of truth has come, He will guide you into all truth…He will take of what is </a:t>
            </a:r>
            <a:r>
              <a:rPr lang="en-US" sz="2200" b="1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Mine</a:t>
            </a: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 and declare it to you” (John 16:13-14).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And this: “The Spirit of truth…will testify about Me, and you will testify also…” (John 15:26-27).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DDE1C5-9927-2F58-24B5-A54700FB0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Holy Spirit Involved in this Revelation?</a:t>
            </a:r>
          </a:p>
        </p:txBody>
      </p:sp>
    </p:spTree>
    <p:extLst>
      <p:ext uri="{BB962C8B-B14F-4D97-AF65-F5344CB8AC3E}">
        <p14:creationId xmlns:p14="http://schemas.microsoft.com/office/powerpoint/2010/main" val="131953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C2C1284-2C7B-FC20-1A07-72CF63A64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“He has given us of His Spirit” (4:13).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“We have seen and testify that the Father has sent the Son as Savior of the world” (4:14).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“We have known and believed the love that God has for us” (4:16).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Notice how these Christians were pointed back to the message of the apostles, how this message became the standard of truth. 4:1, 6.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DDE1C5-9927-2F58-24B5-A54700FB0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Same Process Taught in 1 John 4</a:t>
            </a:r>
          </a:p>
        </p:txBody>
      </p:sp>
    </p:spTree>
    <p:extLst>
      <p:ext uri="{BB962C8B-B14F-4D97-AF65-F5344CB8AC3E}">
        <p14:creationId xmlns:p14="http://schemas.microsoft.com/office/powerpoint/2010/main" val="4255097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C2C1284-2C7B-FC20-1A07-72CF63A64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This anointing of truth, this anointing that gave them knowledge, that taught them all things?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heard it from the apostles, who received it from the Holy Spirit, who received it from Jesus.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anointing which you have received from Him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abides in you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…” (2:27).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 John 2:14; 2:24; 2 John 1:2.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DDE1C5-9927-2F58-24B5-A54700FB0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3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So How Did They Receive This Anointing?</a:t>
            </a:r>
          </a:p>
        </p:txBody>
      </p:sp>
    </p:spTree>
    <p:extLst>
      <p:ext uri="{BB962C8B-B14F-4D97-AF65-F5344CB8AC3E}">
        <p14:creationId xmlns:p14="http://schemas.microsoft.com/office/powerpoint/2010/main" val="151927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C2C1284-2C7B-FC20-1A07-72CF63A64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 anchor="ctr"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Miraculous gifts of wisdom and knowledge, mentioned in 1 Corinthians 12:8, gifts imparted by the laying on of the apostles’ hands (Acts 8:18).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But not everyone would have had these gifts—what </a:t>
            </a:r>
            <a:b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1 John is talking about is something all possessed.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Holy Spirit living within us, leading and guiding us in the truth.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2 Timothy 3:16-17.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6DDE1C5-9927-2F58-24B5-A54700FB08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Other Explanations Offered</a:t>
            </a:r>
          </a:p>
        </p:txBody>
      </p:sp>
    </p:spTree>
    <p:extLst>
      <p:ext uri="{BB962C8B-B14F-4D97-AF65-F5344CB8AC3E}">
        <p14:creationId xmlns:p14="http://schemas.microsoft.com/office/powerpoint/2010/main" val="71727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per" id="{4716C07C-E608-49AD-8D55-F9A52098E478}" vid="{7EFDF45F-9428-4840-9572-725253E0EE9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225</TotalTime>
  <Words>603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Constantia</vt:lpstr>
      <vt:lpstr>Lucida Sans Unicode</vt:lpstr>
      <vt:lpstr>Wingdings 2</vt:lpstr>
      <vt:lpstr>Paper</vt:lpstr>
      <vt:lpstr>“But you have an anointing from the Holy One” (1 John 2:20, ESV, NAS)</vt:lpstr>
      <vt:lpstr>Let’s Zero In On Verses 20, 27</vt:lpstr>
      <vt:lpstr>Who is the “Holy One”?</vt:lpstr>
      <vt:lpstr>Jesus: The Source of Truth</vt:lpstr>
      <vt:lpstr>Holy Spirit Involved in this Revelation?</vt:lpstr>
      <vt:lpstr>Same Process Taught in 1 John 4</vt:lpstr>
      <vt:lpstr>So How Did They Receive This Anointing?</vt:lpstr>
      <vt:lpstr>Other Explanations Offered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“But you have an anointing from the Holy One” (1 John 2:20, ESV, NAS)</dc:title>
  <dc:creator>William Gibson</dc:creator>
  <cp:lastModifiedBy>William Gibson</cp:lastModifiedBy>
  <cp:revision>4</cp:revision>
  <cp:lastPrinted>2022-07-08T19:26:18Z</cp:lastPrinted>
  <dcterms:created xsi:type="dcterms:W3CDTF">2022-07-08T15:48:08Z</dcterms:created>
  <dcterms:modified xsi:type="dcterms:W3CDTF">2022-07-08T19:33:13Z</dcterms:modified>
</cp:coreProperties>
</file>