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628650" y="4736883"/>
            <a:ext cx="3182692" cy="27432"/>
          </a:xfrm>
          <a:custGeom>
            <a:avLst/>
            <a:gdLst>
              <a:gd name="connsiteX0" fmla="*/ 0 w 3182692"/>
              <a:gd name="connsiteY0" fmla="*/ 0 h 27432"/>
              <a:gd name="connsiteX1" fmla="*/ 604711 w 3182692"/>
              <a:gd name="connsiteY1" fmla="*/ 0 h 27432"/>
              <a:gd name="connsiteX2" fmla="*/ 1241250 w 3182692"/>
              <a:gd name="connsiteY2" fmla="*/ 0 h 27432"/>
              <a:gd name="connsiteX3" fmla="*/ 1909615 w 3182692"/>
              <a:gd name="connsiteY3" fmla="*/ 0 h 27432"/>
              <a:gd name="connsiteX4" fmla="*/ 2577981 w 3182692"/>
              <a:gd name="connsiteY4" fmla="*/ 0 h 27432"/>
              <a:gd name="connsiteX5" fmla="*/ 3182692 w 3182692"/>
              <a:gd name="connsiteY5" fmla="*/ 0 h 27432"/>
              <a:gd name="connsiteX6" fmla="*/ 3182692 w 3182692"/>
              <a:gd name="connsiteY6" fmla="*/ 27432 h 27432"/>
              <a:gd name="connsiteX7" fmla="*/ 2482500 w 3182692"/>
              <a:gd name="connsiteY7" fmla="*/ 27432 h 27432"/>
              <a:gd name="connsiteX8" fmla="*/ 1782308 w 3182692"/>
              <a:gd name="connsiteY8" fmla="*/ 27432 h 27432"/>
              <a:gd name="connsiteX9" fmla="*/ 1145769 w 3182692"/>
              <a:gd name="connsiteY9" fmla="*/ 27432 h 27432"/>
              <a:gd name="connsiteX10" fmla="*/ 0 w 3182692"/>
              <a:gd name="connsiteY10" fmla="*/ 27432 h 27432"/>
              <a:gd name="connsiteX11" fmla="*/ 0 w 3182692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2692" h="27432" fill="none" extrusionOk="0">
                <a:moveTo>
                  <a:pt x="0" y="0"/>
                </a:moveTo>
                <a:cubicBezTo>
                  <a:pt x="126686" y="-21366"/>
                  <a:pt x="467788" y="9025"/>
                  <a:pt x="604711" y="0"/>
                </a:cubicBezTo>
                <a:cubicBezTo>
                  <a:pt x="741634" y="-9025"/>
                  <a:pt x="1061620" y="6814"/>
                  <a:pt x="1241250" y="0"/>
                </a:cubicBezTo>
                <a:cubicBezTo>
                  <a:pt x="1420880" y="-6814"/>
                  <a:pt x="1713773" y="13383"/>
                  <a:pt x="1909615" y="0"/>
                </a:cubicBezTo>
                <a:cubicBezTo>
                  <a:pt x="2105457" y="-13383"/>
                  <a:pt x="2257256" y="13567"/>
                  <a:pt x="2577981" y="0"/>
                </a:cubicBezTo>
                <a:cubicBezTo>
                  <a:pt x="2898706" y="-13567"/>
                  <a:pt x="3026063" y="6328"/>
                  <a:pt x="3182692" y="0"/>
                </a:cubicBezTo>
                <a:cubicBezTo>
                  <a:pt x="3181526" y="7395"/>
                  <a:pt x="3182737" y="21864"/>
                  <a:pt x="3182692" y="27432"/>
                </a:cubicBezTo>
                <a:cubicBezTo>
                  <a:pt x="2998421" y="30886"/>
                  <a:pt x="2675038" y="28158"/>
                  <a:pt x="2482500" y="27432"/>
                </a:cubicBezTo>
                <a:cubicBezTo>
                  <a:pt x="2289962" y="26706"/>
                  <a:pt x="1930644" y="15978"/>
                  <a:pt x="1782308" y="27432"/>
                </a:cubicBezTo>
                <a:cubicBezTo>
                  <a:pt x="1633972" y="38886"/>
                  <a:pt x="1287388" y="7152"/>
                  <a:pt x="1145769" y="27432"/>
                </a:cubicBezTo>
                <a:cubicBezTo>
                  <a:pt x="1004150" y="47712"/>
                  <a:pt x="256377" y="-28294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182692" h="27432" stroke="0" extrusionOk="0">
                <a:moveTo>
                  <a:pt x="0" y="0"/>
                </a:moveTo>
                <a:cubicBezTo>
                  <a:pt x="283446" y="18201"/>
                  <a:pt x="432812" y="7290"/>
                  <a:pt x="604711" y="0"/>
                </a:cubicBezTo>
                <a:cubicBezTo>
                  <a:pt x="776610" y="-7290"/>
                  <a:pt x="982253" y="15478"/>
                  <a:pt x="1145769" y="0"/>
                </a:cubicBezTo>
                <a:cubicBezTo>
                  <a:pt x="1309285" y="-15478"/>
                  <a:pt x="1514247" y="-25520"/>
                  <a:pt x="1845961" y="0"/>
                </a:cubicBezTo>
                <a:cubicBezTo>
                  <a:pt x="2177675" y="25520"/>
                  <a:pt x="2297588" y="16646"/>
                  <a:pt x="2450673" y="0"/>
                </a:cubicBezTo>
                <a:cubicBezTo>
                  <a:pt x="2603758" y="-16646"/>
                  <a:pt x="3023048" y="-21196"/>
                  <a:pt x="3182692" y="0"/>
                </a:cubicBezTo>
                <a:cubicBezTo>
                  <a:pt x="3182885" y="12649"/>
                  <a:pt x="3181704" y="17989"/>
                  <a:pt x="3182692" y="27432"/>
                </a:cubicBezTo>
                <a:cubicBezTo>
                  <a:pt x="3039109" y="-3557"/>
                  <a:pt x="2823860" y="22992"/>
                  <a:pt x="2546154" y="27432"/>
                </a:cubicBezTo>
                <a:cubicBezTo>
                  <a:pt x="2268448" y="31872"/>
                  <a:pt x="2098674" y="14435"/>
                  <a:pt x="1845961" y="27432"/>
                </a:cubicBezTo>
                <a:cubicBezTo>
                  <a:pt x="1593248" y="40429"/>
                  <a:pt x="1456743" y="36704"/>
                  <a:pt x="1304904" y="27432"/>
                </a:cubicBezTo>
                <a:cubicBezTo>
                  <a:pt x="1153065" y="18160"/>
                  <a:pt x="947204" y="20270"/>
                  <a:pt x="668365" y="27432"/>
                </a:cubicBezTo>
                <a:cubicBezTo>
                  <a:pt x="389526" y="34594"/>
                  <a:pt x="288244" y="4516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936" y="448056"/>
            <a:ext cx="78867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936" y="4983480"/>
            <a:ext cx="78867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492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138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669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628649" y="1709928"/>
            <a:ext cx="7886700" cy="27432"/>
          </a:xfrm>
          <a:custGeom>
            <a:avLst/>
            <a:gdLst>
              <a:gd name="connsiteX0" fmla="*/ 0 w 7886700"/>
              <a:gd name="connsiteY0" fmla="*/ 0 h 27432"/>
              <a:gd name="connsiteX1" fmla="*/ 420624 w 7886700"/>
              <a:gd name="connsiteY1" fmla="*/ 0 h 27432"/>
              <a:gd name="connsiteX2" fmla="*/ 1156716 w 7886700"/>
              <a:gd name="connsiteY2" fmla="*/ 0 h 27432"/>
              <a:gd name="connsiteX3" fmla="*/ 1577340 w 7886700"/>
              <a:gd name="connsiteY3" fmla="*/ 0 h 27432"/>
              <a:gd name="connsiteX4" fmla="*/ 2155698 w 7886700"/>
              <a:gd name="connsiteY4" fmla="*/ 0 h 27432"/>
              <a:gd name="connsiteX5" fmla="*/ 2970657 w 7886700"/>
              <a:gd name="connsiteY5" fmla="*/ 0 h 27432"/>
              <a:gd name="connsiteX6" fmla="*/ 3627882 w 7886700"/>
              <a:gd name="connsiteY6" fmla="*/ 0 h 27432"/>
              <a:gd name="connsiteX7" fmla="*/ 4363974 w 7886700"/>
              <a:gd name="connsiteY7" fmla="*/ 0 h 27432"/>
              <a:gd name="connsiteX8" fmla="*/ 4942332 w 7886700"/>
              <a:gd name="connsiteY8" fmla="*/ 0 h 27432"/>
              <a:gd name="connsiteX9" fmla="*/ 5599557 w 7886700"/>
              <a:gd name="connsiteY9" fmla="*/ 0 h 27432"/>
              <a:gd name="connsiteX10" fmla="*/ 6414516 w 7886700"/>
              <a:gd name="connsiteY10" fmla="*/ 0 h 27432"/>
              <a:gd name="connsiteX11" fmla="*/ 6914007 w 7886700"/>
              <a:gd name="connsiteY11" fmla="*/ 0 h 27432"/>
              <a:gd name="connsiteX12" fmla="*/ 7886700 w 7886700"/>
              <a:gd name="connsiteY12" fmla="*/ 0 h 27432"/>
              <a:gd name="connsiteX13" fmla="*/ 7886700 w 7886700"/>
              <a:gd name="connsiteY13" fmla="*/ 27432 h 27432"/>
              <a:gd name="connsiteX14" fmla="*/ 7308342 w 7886700"/>
              <a:gd name="connsiteY14" fmla="*/ 27432 h 27432"/>
              <a:gd name="connsiteX15" fmla="*/ 6887718 w 7886700"/>
              <a:gd name="connsiteY15" fmla="*/ 27432 h 27432"/>
              <a:gd name="connsiteX16" fmla="*/ 6230493 w 7886700"/>
              <a:gd name="connsiteY16" fmla="*/ 27432 h 27432"/>
              <a:gd name="connsiteX17" fmla="*/ 5731002 w 7886700"/>
              <a:gd name="connsiteY17" fmla="*/ 27432 h 27432"/>
              <a:gd name="connsiteX18" fmla="*/ 5073777 w 7886700"/>
              <a:gd name="connsiteY18" fmla="*/ 27432 h 27432"/>
              <a:gd name="connsiteX19" fmla="*/ 4416552 w 7886700"/>
              <a:gd name="connsiteY19" fmla="*/ 27432 h 27432"/>
              <a:gd name="connsiteX20" fmla="*/ 3759327 w 7886700"/>
              <a:gd name="connsiteY20" fmla="*/ 27432 h 27432"/>
              <a:gd name="connsiteX21" fmla="*/ 3102102 w 7886700"/>
              <a:gd name="connsiteY21" fmla="*/ 27432 h 27432"/>
              <a:gd name="connsiteX22" fmla="*/ 2523744 w 7886700"/>
              <a:gd name="connsiteY22" fmla="*/ 27432 h 27432"/>
              <a:gd name="connsiteX23" fmla="*/ 1787652 w 7886700"/>
              <a:gd name="connsiteY23" fmla="*/ 27432 h 27432"/>
              <a:gd name="connsiteX24" fmla="*/ 1130427 w 7886700"/>
              <a:gd name="connsiteY24" fmla="*/ 27432 h 27432"/>
              <a:gd name="connsiteX25" fmla="*/ 0 w 7886700"/>
              <a:gd name="connsiteY25" fmla="*/ 27432 h 27432"/>
              <a:gd name="connsiteX26" fmla="*/ 0 w 7886700"/>
              <a:gd name="connsiteY2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886700" h="27432" fill="none" extrusionOk="0">
                <a:moveTo>
                  <a:pt x="0" y="0"/>
                </a:moveTo>
                <a:cubicBezTo>
                  <a:pt x="157525" y="2723"/>
                  <a:pt x="287389" y="-6453"/>
                  <a:pt x="420624" y="0"/>
                </a:cubicBezTo>
                <a:cubicBezTo>
                  <a:pt x="553859" y="6453"/>
                  <a:pt x="825625" y="29874"/>
                  <a:pt x="1156716" y="0"/>
                </a:cubicBezTo>
                <a:cubicBezTo>
                  <a:pt x="1487807" y="-29874"/>
                  <a:pt x="1467015" y="9632"/>
                  <a:pt x="1577340" y="0"/>
                </a:cubicBezTo>
                <a:cubicBezTo>
                  <a:pt x="1687665" y="-9632"/>
                  <a:pt x="2024250" y="19395"/>
                  <a:pt x="2155698" y="0"/>
                </a:cubicBezTo>
                <a:cubicBezTo>
                  <a:pt x="2287146" y="-19395"/>
                  <a:pt x="2775210" y="-36481"/>
                  <a:pt x="2970657" y="0"/>
                </a:cubicBezTo>
                <a:cubicBezTo>
                  <a:pt x="3166104" y="36481"/>
                  <a:pt x="3456933" y="2822"/>
                  <a:pt x="3627882" y="0"/>
                </a:cubicBezTo>
                <a:cubicBezTo>
                  <a:pt x="3798831" y="-2822"/>
                  <a:pt x="4063535" y="23706"/>
                  <a:pt x="4363974" y="0"/>
                </a:cubicBezTo>
                <a:cubicBezTo>
                  <a:pt x="4664413" y="-23706"/>
                  <a:pt x="4721338" y="-85"/>
                  <a:pt x="4942332" y="0"/>
                </a:cubicBezTo>
                <a:cubicBezTo>
                  <a:pt x="5163326" y="85"/>
                  <a:pt x="5298512" y="10710"/>
                  <a:pt x="5599557" y="0"/>
                </a:cubicBezTo>
                <a:cubicBezTo>
                  <a:pt x="5900603" y="-10710"/>
                  <a:pt x="6095214" y="3467"/>
                  <a:pt x="6414516" y="0"/>
                </a:cubicBezTo>
                <a:cubicBezTo>
                  <a:pt x="6733818" y="-3467"/>
                  <a:pt x="6803711" y="5617"/>
                  <a:pt x="6914007" y="0"/>
                </a:cubicBezTo>
                <a:cubicBezTo>
                  <a:pt x="7024303" y="-5617"/>
                  <a:pt x="7602090" y="-33929"/>
                  <a:pt x="7886700" y="0"/>
                </a:cubicBezTo>
                <a:cubicBezTo>
                  <a:pt x="7886111" y="10802"/>
                  <a:pt x="7886030" y="18406"/>
                  <a:pt x="7886700" y="27432"/>
                </a:cubicBezTo>
                <a:cubicBezTo>
                  <a:pt x="7637258" y="17142"/>
                  <a:pt x="7575695" y="16729"/>
                  <a:pt x="7308342" y="27432"/>
                </a:cubicBezTo>
                <a:cubicBezTo>
                  <a:pt x="7040989" y="38135"/>
                  <a:pt x="7003134" y="44021"/>
                  <a:pt x="6887718" y="27432"/>
                </a:cubicBezTo>
                <a:cubicBezTo>
                  <a:pt x="6772302" y="10843"/>
                  <a:pt x="6488136" y="58247"/>
                  <a:pt x="6230493" y="27432"/>
                </a:cubicBezTo>
                <a:cubicBezTo>
                  <a:pt x="5972851" y="-3383"/>
                  <a:pt x="5929971" y="35622"/>
                  <a:pt x="5731002" y="27432"/>
                </a:cubicBezTo>
                <a:cubicBezTo>
                  <a:pt x="5532033" y="19242"/>
                  <a:pt x="5381360" y="28708"/>
                  <a:pt x="5073777" y="27432"/>
                </a:cubicBezTo>
                <a:cubicBezTo>
                  <a:pt x="4766194" y="26156"/>
                  <a:pt x="4713365" y="29311"/>
                  <a:pt x="4416552" y="27432"/>
                </a:cubicBezTo>
                <a:cubicBezTo>
                  <a:pt x="4119740" y="25553"/>
                  <a:pt x="3915304" y="28418"/>
                  <a:pt x="3759327" y="27432"/>
                </a:cubicBezTo>
                <a:cubicBezTo>
                  <a:pt x="3603351" y="26446"/>
                  <a:pt x="3375414" y="21218"/>
                  <a:pt x="3102102" y="27432"/>
                </a:cubicBezTo>
                <a:cubicBezTo>
                  <a:pt x="2828791" y="33646"/>
                  <a:pt x="2795766" y="19461"/>
                  <a:pt x="2523744" y="27432"/>
                </a:cubicBezTo>
                <a:cubicBezTo>
                  <a:pt x="2251722" y="35403"/>
                  <a:pt x="1947642" y="32293"/>
                  <a:pt x="1787652" y="27432"/>
                </a:cubicBezTo>
                <a:cubicBezTo>
                  <a:pt x="1627662" y="22571"/>
                  <a:pt x="1413335" y="29665"/>
                  <a:pt x="1130427" y="27432"/>
                </a:cubicBezTo>
                <a:cubicBezTo>
                  <a:pt x="847520" y="25199"/>
                  <a:pt x="292942" y="-13628"/>
                  <a:pt x="0" y="27432"/>
                </a:cubicBezTo>
                <a:cubicBezTo>
                  <a:pt x="586" y="19291"/>
                  <a:pt x="-218" y="13009"/>
                  <a:pt x="0" y="0"/>
                </a:cubicBezTo>
                <a:close/>
              </a:path>
              <a:path w="7886700" h="27432" stroke="0" extrusionOk="0">
                <a:moveTo>
                  <a:pt x="0" y="0"/>
                </a:moveTo>
                <a:cubicBezTo>
                  <a:pt x="165412" y="-21137"/>
                  <a:pt x="322344" y="-21985"/>
                  <a:pt x="578358" y="0"/>
                </a:cubicBezTo>
                <a:cubicBezTo>
                  <a:pt x="834372" y="21985"/>
                  <a:pt x="888520" y="-5136"/>
                  <a:pt x="998982" y="0"/>
                </a:cubicBezTo>
                <a:cubicBezTo>
                  <a:pt x="1109444" y="5136"/>
                  <a:pt x="1622600" y="-36529"/>
                  <a:pt x="1813941" y="0"/>
                </a:cubicBezTo>
                <a:cubicBezTo>
                  <a:pt x="2005282" y="36529"/>
                  <a:pt x="2177619" y="19108"/>
                  <a:pt x="2392299" y="0"/>
                </a:cubicBezTo>
                <a:cubicBezTo>
                  <a:pt x="2606979" y="-19108"/>
                  <a:pt x="2788556" y="-21788"/>
                  <a:pt x="2970657" y="0"/>
                </a:cubicBezTo>
                <a:cubicBezTo>
                  <a:pt x="3152758" y="21788"/>
                  <a:pt x="3596738" y="18723"/>
                  <a:pt x="3785616" y="0"/>
                </a:cubicBezTo>
                <a:cubicBezTo>
                  <a:pt x="3974494" y="-18723"/>
                  <a:pt x="4136501" y="9985"/>
                  <a:pt x="4285107" y="0"/>
                </a:cubicBezTo>
                <a:cubicBezTo>
                  <a:pt x="4433713" y="-9985"/>
                  <a:pt x="4710656" y="-6143"/>
                  <a:pt x="5100066" y="0"/>
                </a:cubicBezTo>
                <a:cubicBezTo>
                  <a:pt x="5489476" y="6143"/>
                  <a:pt x="5703885" y="5883"/>
                  <a:pt x="5915025" y="0"/>
                </a:cubicBezTo>
                <a:cubicBezTo>
                  <a:pt x="6126165" y="-5883"/>
                  <a:pt x="6308797" y="30350"/>
                  <a:pt x="6572250" y="0"/>
                </a:cubicBezTo>
                <a:cubicBezTo>
                  <a:pt x="6835703" y="-30350"/>
                  <a:pt x="7286910" y="4832"/>
                  <a:pt x="7886700" y="0"/>
                </a:cubicBezTo>
                <a:cubicBezTo>
                  <a:pt x="7885340" y="10164"/>
                  <a:pt x="7886783" y="19377"/>
                  <a:pt x="7886700" y="27432"/>
                </a:cubicBezTo>
                <a:cubicBezTo>
                  <a:pt x="7752936" y="37838"/>
                  <a:pt x="7671143" y="22240"/>
                  <a:pt x="7466076" y="27432"/>
                </a:cubicBezTo>
                <a:cubicBezTo>
                  <a:pt x="7261009" y="32624"/>
                  <a:pt x="7039949" y="45892"/>
                  <a:pt x="6651117" y="27432"/>
                </a:cubicBezTo>
                <a:cubicBezTo>
                  <a:pt x="6262285" y="8972"/>
                  <a:pt x="6379660" y="21432"/>
                  <a:pt x="6151626" y="27432"/>
                </a:cubicBezTo>
                <a:cubicBezTo>
                  <a:pt x="5923592" y="33432"/>
                  <a:pt x="5816137" y="49453"/>
                  <a:pt x="5494401" y="27432"/>
                </a:cubicBezTo>
                <a:cubicBezTo>
                  <a:pt x="5172665" y="5411"/>
                  <a:pt x="5022009" y="14146"/>
                  <a:pt x="4679442" y="27432"/>
                </a:cubicBezTo>
                <a:cubicBezTo>
                  <a:pt x="4336875" y="40718"/>
                  <a:pt x="4169241" y="-4552"/>
                  <a:pt x="4022217" y="27432"/>
                </a:cubicBezTo>
                <a:cubicBezTo>
                  <a:pt x="3875193" y="59416"/>
                  <a:pt x="3723776" y="46198"/>
                  <a:pt x="3601593" y="27432"/>
                </a:cubicBezTo>
                <a:cubicBezTo>
                  <a:pt x="3479410" y="8666"/>
                  <a:pt x="3283834" y="20447"/>
                  <a:pt x="3102102" y="27432"/>
                </a:cubicBezTo>
                <a:cubicBezTo>
                  <a:pt x="2920370" y="34417"/>
                  <a:pt x="2467386" y="35404"/>
                  <a:pt x="2287143" y="27432"/>
                </a:cubicBezTo>
                <a:cubicBezTo>
                  <a:pt x="2106900" y="19460"/>
                  <a:pt x="1798848" y="59556"/>
                  <a:pt x="1629918" y="27432"/>
                </a:cubicBezTo>
                <a:cubicBezTo>
                  <a:pt x="1460989" y="-4692"/>
                  <a:pt x="1324115" y="34913"/>
                  <a:pt x="1130427" y="27432"/>
                </a:cubicBezTo>
                <a:cubicBezTo>
                  <a:pt x="936739" y="19951"/>
                  <a:pt x="302034" y="30143"/>
                  <a:pt x="0" y="27432"/>
                </a:cubicBezTo>
                <a:cubicBezTo>
                  <a:pt x="-383" y="21019"/>
                  <a:pt x="-503" y="1243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73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448056"/>
            <a:ext cx="78867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936" y="4983480"/>
            <a:ext cx="78867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628650" y="4736883"/>
            <a:ext cx="3182692" cy="27432"/>
          </a:xfrm>
          <a:custGeom>
            <a:avLst/>
            <a:gdLst>
              <a:gd name="connsiteX0" fmla="*/ 0 w 3182692"/>
              <a:gd name="connsiteY0" fmla="*/ 0 h 27432"/>
              <a:gd name="connsiteX1" fmla="*/ 604711 w 3182692"/>
              <a:gd name="connsiteY1" fmla="*/ 0 h 27432"/>
              <a:gd name="connsiteX2" fmla="*/ 1241250 w 3182692"/>
              <a:gd name="connsiteY2" fmla="*/ 0 h 27432"/>
              <a:gd name="connsiteX3" fmla="*/ 1909615 w 3182692"/>
              <a:gd name="connsiteY3" fmla="*/ 0 h 27432"/>
              <a:gd name="connsiteX4" fmla="*/ 2577981 w 3182692"/>
              <a:gd name="connsiteY4" fmla="*/ 0 h 27432"/>
              <a:gd name="connsiteX5" fmla="*/ 3182692 w 3182692"/>
              <a:gd name="connsiteY5" fmla="*/ 0 h 27432"/>
              <a:gd name="connsiteX6" fmla="*/ 3182692 w 3182692"/>
              <a:gd name="connsiteY6" fmla="*/ 27432 h 27432"/>
              <a:gd name="connsiteX7" fmla="*/ 2482500 w 3182692"/>
              <a:gd name="connsiteY7" fmla="*/ 27432 h 27432"/>
              <a:gd name="connsiteX8" fmla="*/ 1782308 w 3182692"/>
              <a:gd name="connsiteY8" fmla="*/ 27432 h 27432"/>
              <a:gd name="connsiteX9" fmla="*/ 1145769 w 3182692"/>
              <a:gd name="connsiteY9" fmla="*/ 27432 h 27432"/>
              <a:gd name="connsiteX10" fmla="*/ 0 w 3182692"/>
              <a:gd name="connsiteY10" fmla="*/ 27432 h 27432"/>
              <a:gd name="connsiteX11" fmla="*/ 0 w 3182692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2692" h="27432" fill="none" extrusionOk="0">
                <a:moveTo>
                  <a:pt x="0" y="0"/>
                </a:moveTo>
                <a:cubicBezTo>
                  <a:pt x="126686" y="-21366"/>
                  <a:pt x="467788" y="9025"/>
                  <a:pt x="604711" y="0"/>
                </a:cubicBezTo>
                <a:cubicBezTo>
                  <a:pt x="741634" y="-9025"/>
                  <a:pt x="1061620" y="6814"/>
                  <a:pt x="1241250" y="0"/>
                </a:cubicBezTo>
                <a:cubicBezTo>
                  <a:pt x="1420880" y="-6814"/>
                  <a:pt x="1713773" y="13383"/>
                  <a:pt x="1909615" y="0"/>
                </a:cubicBezTo>
                <a:cubicBezTo>
                  <a:pt x="2105457" y="-13383"/>
                  <a:pt x="2257256" y="13567"/>
                  <a:pt x="2577981" y="0"/>
                </a:cubicBezTo>
                <a:cubicBezTo>
                  <a:pt x="2898706" y="-13567"/>
                  <a:pt x="3026063" y="6328"/>
                  <a:pt x="3182692" y="0"/>
                </a:cubicBezTo>
                <a:cubicBezTo>
                  <a:pt x="3181526" y="7395"/>
                  <a:pt x="3182737" y="21864"/>
                  <a:pt x="3182692" y="27432"/>
                </a:cubicBezTo>
                <a:cubicBezTo>
                  <a:pt x="2998421" y="30886"/>
                  <a:pt x="2675038" y="28158"/>
                  <a:pt x="2482500" y="27432"/>
                </a:cubicBezTo>
                <a:cubicBezTo>
                  <a:pt x="2289962" y="26706"/>
                  <a:pt x="1930644" y="15978"/>
                  <a:pt x="1782308" y="27432"/>
                </a:cubicBezTo>
                <a:cubicBezTo>
                  <a:pt x="1633972" y="38886"/>
                  <a:pt x="1287388" y="7152"/>
                  <a:pt x="1145769" y="27432"/>
                </a:cubicBezTo>
                <a:cubicBezTo>
                  <a:pt x="1004150" y="47712"/>
                  <a:pt x="256377" y="-28294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182692" h="27432" stroke="0" extrusionOk="0">
                <a:moveTo>
                  <a:pt x="0" y="0"/>
                </a:moveTo>
                <a:cubicBezTo>
                  <a:pt x="283446" y="18201"/>
                  <a:pt x="432812" y="7290"/>
                  <a:pt x="604711" y="0"/>
                </a:cubicBezTo>
                <a:cubicBezTo>
                  <a:pt x="776610" y="-7290"/>
                  <a:pt x="982253" y="15478"/>
                  <a:pt x="1145769" y="0"/>
                </a:cubicBezTo>
                <a:cubicBezTo>
                  <a:pt x="1309285" y="-15478"/>
                  <a:pt x="1514247" y="-25520"/>
                  <a:pt x="1845961" y="0"/>
                </a:cubicBezTo>
                <a:cubicBezTo>
                  <a:pt x="2177675" y="25520"/>
                  <a:pt x="2297588" y="16646"/>
                  <a:pt x="2450673" y="0"/>
                </a:cubicBezTo>
                <a:cubicBezTo>
                  <a:pt x="2603758" y="-16646"/>
                  <a:pt x="3023048" y="-21196"/>
                  <a:pt x="3182692" y="0"/>
                </a:cubicBezTo>
                <a:cubicBezTo>
                  <a:pt x="3182885" y="12649"/>
                  <a:pt x="3181704" y="17989"/>
                  <a:pt x="3182692" y="27432"/>
                </a:cubicBezTo>
                <a:cubicBezTo>
                  <a:pt x="3039109" y="-3557"/>
                  <a:pt x="2823860" y="22992"/>
                  <a:pt x="2546154" y="27432"/>
                </a:cubicBezTo>
                <a:cubicBezTo>
                  <a:pt x="2268448" y="31872"/>
                  <a:pt x="2098674" y="14435"/>
                  <a:pt x="1845961" y="27432"/>
                </a:cubicBezTo>
                <a:cubicBezTo>
                  <a:pt x="1593248" y="40429"/>
                  <a:pt x="1456743" y="36704"/>
                  <a:pt x="1304904" y="27432"/>
                </a:cubicBezTo>
                <a:cubicBezTo>
                  <a:pt x="1153065" y="18160"/>
                  <a:pt x="947204" y="20270"/>
                  <a:pt x="668365" y="27432"/>
                </a:cubicBezTo>
                <a:cubicBezTo>
                  <a:pt x="389526" y="34594"/>
                  <a:pt x="288244" y="4516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174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929384"/>
            <a:ext cx="38862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929384"/>
            <a:ext cx="38862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628649" y="1709928"/>
            <a:ext cx="7886700" cy="27432"/>
          </a:xfrm>
          <a:custGeom>
            <a:avLst/>
            <a:gdLst>
              <a:gd name="connsiteX0" fmla="*/ 0 w 7886700"/>
              <a:gd name="connsiteY0" fmla="*/ 0 h 27432"/>
              <a:gd name="connsiteX1" fmla="*/ 420624 w 7886700"/>
              <a:gd name="connsiteY1" fmla="*/ 0 h 27432"/>
              <a:gd name="connsiteX2" fmla="*/ 1156716 w 7886700"/>
              <a:gd name="connsiteY2" fmla="*/ 0 h 27432"/>
              <a:gd name="connsiteX3" fmla="*/ 1577340 w 7886700"/>
              <a:gd name="connsiteY3" fmla="*/ 0 h 27432"/>
              <a:gd name="connsiteX4" fmla="*/ 2155698 w 7886700"/>
              <a:gd name="connsiteY4" fmla="*/ 0 h 27432"/>
              <a:gd name="connsiteX5" fmla="*/ 2970657 w 7886700"/>
              <a:gd name="connsiteY5" fmla="*/ 0 h 27432"/>
              <a:gd name="connsiteX6" fmla="*/ 3627882 w 7886700"/>
              <a:gd name="connsiteY6" fmla="*/ 0 h 27432"/>
              <a:gd name="connsiteX7" fmla="*/ 4363974 w 7886700"/>
              <a:gd name="connsiteY7" fmla="*/ 0 h 27432"/>
              <a:gd name="connsiteX8" fmla="*/ 4942332 w 7886700"/>
              <a:gd name="connsiteY8" fmla="*/ 0 h 27432"/>
              <a:gd name="connsiteX9" fmla="*/ 5599557 w 7886700"/>
              <a:gd name="connsiteY9" fmla="*/ 0 h 27432"/>
              <a:gd name="connsiteX10" fmla="*/ 6414516 w 7886700"/>
              <a:gd name="connsiteY10" fmla="*/ 0 h 27432"/>
              <a:gd name="connsiteX11" fmla="*/ 6914007 w 7886700"/>
              <a:gd name="connsiteY11" fmla="*/ 0 h 27432"/>
              <a:gd name="connsiteX12" fmla="*/ 7886700 w 7886700"/>
              <a:gd name="connsiteY12" fmla="*/ 0 h 27432"/>
              <a:gd name="connsiteX13" fmla="*/ 7886700 w 7886700"/>
              <a:gd name="connsiteY13" fmla="*/ 27432 h 27432"/>
              <a:gd name="connsiteX14" fmla="*/ 7308342 w 7886700"/>
              <a:gd name="connsiteY14" fmla="*/ 27432 h 27432"/>
              <a:gd name="connsiteX15" fmla="*/ 6887718 w 7886700"/>
              <a:gd name="connsiteY15" fmla="*/ 27432 h 27432"/>
              <a:gd name="connsiteX16" fmla="*/ 6230493 w 7886700"/>
              <a:gd name="connsiteY16" fmla="*/ 27432 h 27432"/>
              <a:gd name="connsiteX17" fmla="*/ 5731002 w 7886700"/>
              <a:gd name="connsiteY17" fmla="*/ 27432 h 27432"/>
              <a:gd name="connsiteX18" fmla="*/ 5073777 w 7886700"/>
              <a:gd name="connsiteY18" fmla="*/ 27432 h 27432"/>
              <a:gd name="connsiteX19" fmla="*/ 4416552 w 7886700"/>
              <a:gd name="connsiteY19" fmla="*/ 27432 h 27432"/>
              <a:gd name="connsiteX20" fmla="*/ 3759327 w 7886700"/>
              <a:gd name="connsiteY20" fmla="*/ 27432 h 27432"/>
              <a:gd name="connsiteX21" fmla="*/ 3102102 w 7886700"/>
              <a:gd name="connsiteY21" fmla="*/ 27432 h 27432"/>
              <a:gd name="connsiteX22" fmla="*/ 2523744 w 7886700"/>
              <a:gd name="connsiteY22" fmla="*/ 27432 h 27432"/>
              <a:gd name="connsiteX23" fmla="*/ 1787652 w 7886700"/>
              <a:gd name="connsiteY23" fmla="*/ 27432 h 27432"/>
              <a:gd name="connsiteX24" fmla="*/ 1130427 w 7886700"/>
              <a:gd name="connsiteY24" fmla="*/ 27432 h 27432"/>
              <a:gd name="connsiteX25" fmla="*/ 0 w 7886700"/>
              <a:gd name="connsiteY25" fmla="*/ 27432 h 27432"/>
              <a:gd name="connsiteX26" fmla="*/ 0 w 7886700"/>
              <a:gd name="connsiteY2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886700" h="27432" fill="none" extrusionOk="0">
                <a:moveTo>
                  <a:pt x="0" y="0"/>
                </a:moveTo>
                <a:cubicBezTo>
                  <a:pt x="157525" y="2723"/>
                  <a:pt x="287389" y="-6453"/>
                  <a:pt x="420624" y="0"/>
                </a:cubicBezTo>
                <a:cubicBezTo>
                  <a:pt x="553859" y="6453"/>
                  <a:pt x="825625" y="29874"/>
                  <a:pt x="1156716" y="0"/>
                </a:cubicBezTo>
                <a:cubicBezTo>
                  <a:pt x="1487807" y="-29874"/>
                  <a:pt x="1467015" y="9632"/>
                  <a:pt x="1577340" y="0"/>
                </a:cubicBezTo>
                <a:cubicBezTo>
                  <a:pt x="1687665" y="-9632"/>
                  <a:pt x="2024250" y="19395"/>
                  <a:pt x="2155698" y="0"/>
                </a:cubicBezTo>
                <a:cubicBezTo>
                  <a:pt x="2287146" y="-19395"/>
                  <a:pt x="2775210" y="-36481"/>
                  <a:pt x="2970657" y="0"/>
                </a:cubicBezTo>
                <a:cubicBezTo>
                  <a:pt x="3166104" y="36481"/>
                  <a:pt x="3456933" y="2822"/>
                  <a:pt x="3627882" y="0"/>
                </a:cubicBezTo>
                <a:cubicBezTo>
                  <a:pt x="3798831" y="-2822"/>
                  <a:pt x="4063535" y="23706"/>
                  <a:pt x="4363974" y="0"/>
                </a:cubicBezTo>
                <a:cubicBezTo>
                  <a:pt x="4664413" y="-23706"/>
                  <a:pt x="4721338" y="-85"/>
                  <a:pt x="4942332" y="0"/>
                </a:cubicBezTo>
                <a:cubicBezTo>
                  <a:pt x="5163326" y="85"/>
                  <a:pt x="5298512" y="10710"/>
                  <a:pt x="5599557" y="0"/>
                </a:cubicBezTo>
                <a:cubicBezTo>
                  <a:pt x="5900603" y="-10710"/>
                  <a:pt x="6095214" y="3467"/>
                  <a:pt x="6414516" y="0"/>
                </a:cubicBezTo>
                <a:cubicBezTo>
                  <a:pt x="6733818" y="-3467"/>
                  <a:pt x="6803711" y="5617"/>
                  <a:pt x="6914007" y="0"/>
                </a:cubicBezTo>
                <a:cubicBezTo>
                  <a:pt x="7024303" y="-5617"/>
                  <a:pt x="7602090" y="-33929"/>
                  <a:pt x="7886700" y="0"/>
                </a:cubicBezTo>
                <a:cubicBezTo>
                  <a:pt x="7886111" y="10802"/>
                  <a:pt x="7886030" y="18406"/>
                  <a:pt x="7886700" y="27432"/>
                </a:cubicBezTo>
                <a:cubicBezTo>
                  <a:pt x="7637258" y="17142"/>
                  <a:pt x="7575695" y="16729"/>
                  <a:pt x="7308342" y="27432"/>
                </a:cubicBezTo>
                <a:cubicBezTo>
                  <a:pt x="7040989" y="38135"/>
                  <a:pt x="7003134" y="44021"/>
                  <a:pt x="6887718" y="27432"/>
                </a:cubicBezTo>
                <a:cubicBezTo>
                  <a:pt x="6772302" y="10843"/>
                  <a:pt x="6488136" y="58247"/>
                  <a:pt x="6230493" y="27432"/>
                </a:cubicBezTo>
                <a:cubicBezTo>
                  <a:pt x="5972851" y="-3383"/>
                  <a:pt x="5929971" y="35622"/>
                  <a:pt x="5731002" y="27432"/>
                </a:cubicBezTo>
                <a:cubicBezTo>
                  <a:pt x="5532033" y="19242"/>
                  <a:pt x="5381360" y="28708"/>
                  <a:pt x="5073777" y="27432"/>
                </a:cubicBezTo>
                <a:cubicBezTo>
                  <a:pt x="4766194" y="26156"/>
                  <a:pt x="4713365" y="29311"/>
                  <a:pt x="4416552" y="27432"/>
                </a:cubicBezTo>
                <a:cubicBezTo>
                  <a:pt x="4119740" y="25553"/>
                  <a:pt x="3915304" y="28418"/>
                  <a:pt x="3759327" y="27432"/>
                </a:cubicBezTo>
                <a:cubicBezTo>
                  <a:pt x="3603351" y="26446"/>
                  <a:pt x="3375414" y="21218"/>
                  <a:pt x="3102102" y="27432"/>
                </a:cubicBezTo>
                <a:cubicBezTo>
                  <a:pt x="2828791" y="33646"/>
                  <a:pt x="2795766" y="19461"/>
                  <a:pt x="2523744" y="27432"/>
                </a:cubicBezTo>
                <a:cubicBezTo>
                  <a:pt x="2251722" y="35403"/>
                  <a:pt x="1947642" y="32293"/>
                  <a:pt x="1787652" y="27432"/>
                </a:cubicBezTo>
                <a:cubicBezTo>
                  <a:pt x="1627662" y="22571"/>
                  <a:pt x="1413335" y="29665"/>
                  <a:pt x="1130427" y="27432"/>
                </a:cubicBezTo>
                <a:cubicBezTo>
                  <a:pt x="847520" y="25199"/>
                  <a:pt x="292942" y="-13628"/>
                  <a:pt x="0" y="27432"/>
                </a:cubicBezTo>
                <a:cubicBezTo>
                  <a:pt x="586" y="19291"/>
                  <a:pt x="-218" y="13009"/>
                  <a:pt x="0" y="0"/>
                </a:cubicBezTo>
                <a:close/>
              </a:path>
              <a:path w="7886700" h="27432" stroke="0" extrusionOk="0">
                <a:moveTo>
                  <a:pt x="0" y="0"/>
                </a:moveTo>
                <a:cubicBezTo>
                  <a:pt x="165412" y="-21137"/>
                  <a:pt x="322344" y="-21985"/>
                  <a:pt x="578358" y="0"/>
                </a:cubicBezTo>
                <a:cubicBezTo>
                  <a:pt x="834372" y="21985"/>
                  <a:pt x="888520" y="-5136"/>
                  <a:pt x="998982" y="0"/>
                </a:cubicBezTo>
                <a:cubicBezTo>
                  <a:pt x="1109444" y="5136"/>
                  <a:pt x="1622600" y="-36529"/>
                  <a:pt x="1813941" y="0"/>
                </a:cubicBezTo>
                <a:cubicBezTo>
                  <a:pt x="2005282" y="36529"/>
                  <a:pt x="2177619" y="19108"/>
                  <a:pt x="2392299" y="0"/>
                </a:cubicBezTo>
                <a:cubicBezTo>
                  <a:pt x="2606979" y="-19108"/>
                  <a:pt x="2788556" y="-21788"/>
                  <a:pt x="2970657" y="0"/>
                </a:cubicBezTo>
                <a:cubicBezTo>
                  <a:pt x="3152758" y="21788"/>
                  <a:pt x="3596738" y="18723"/>
                  <a:pt x="3785616" y="0"/>
                </a:cubicBezTo>
                <a:cubicBezTo>
                  <a:pt x="3974494" y="-18723"/>
                  <a:pt x="4136501" y="9985"/>
                  <a:pt x="4285107" y="0"/>
                </a:cubicBezTo>
                <a:cubicBezTo>
                  <a:pt x="4433713" y="-9985"/>
                  <a:pt x="4710656" y="-6143"/>
                  <a:pt x="5100066" y="0"/>
                </a:cubicBezTo>
                <a:cubicBezTo>
                  <a:pt x="5489476" y="6143"/>
                  <a:pt x="5703885" y="5883"/>
                  <a:pt x="5915025" y="0"/>
                </a:cubicBezTo>
                <a:cubicBezTo>
                  <a:pt x="6126165" y="-5883"/>
                  <a:pt x="6308797" y="30350"/>
                  <a:pt x="6572250" y="0"/>
                </a:cubicBezTo>
                <a:cubicBezTo>
                  <a:pt x="6835703" y="-30350"/>
                  <a:pt x="7286910" y="4832"/>
                  <a:pt x="7886700" y="0"/>
                </a:cubicBezTo>
                <a:cubicBezTo>
                  <a:pt x="7885340" y="10164"/>
                  <a:pt x="7886783" y="19377"/>
                  <a:pt x="7886700" y="27432"/>
                </a:cubicBezTo>
                <a:cubicBezTo>
                  <a:pt x="7752936" y="37838"/>
                  <a:pt x="7671143" y="22240"/>
                  <a:pt x="7466076" y="27432"/>
                </a:cubicBezTo>
                <a:cubicBezTo>
                  <a:pt x="7261009" y="32624"/>
                  <a:pt x="7039949" y="45892"/>
                  <a:pt x="6651117" y="27432"/>
                </a:cubicBezTo>
                <a:cubicBezTo>
                  <a:pt x="6262285" y="8972"/>
                  <a:pt x="6379660" y="21432"/>
                  <a:pt x="6151626" y="27432"/>
                </a:cubicBezTo>
                <a:cubicBezTo>
                  <a:pt x="5923592" y="33432"/>
                  <a:pt x="5816137" y="49453"/>
                  <a:pt x="5494401" y="27432"/>
                </a:cubicBezTo>
                <a:cubicBezTo>
                  <a:pt x="5172665" y="5411"/>
                  <a:pt x="5022009" y="14146"/>
                  <a:pt x="4679442" y="27432"/>
                </a:cubicBezTo>
                <a:cubicBezTo>
                  <a:pt x="4336875" y="40718"/>
                  <a:pt x="4169241" y="-4552"/>
                  <a:pt x="4022217" y="27432"/>
                </a:cubicBezTo>
                <a:cubicBezTo>
                  <a:pt x="3875193" y="59416"/>
                  <a:pt x="3723776" y="46198"/>
                  <a:pt x="3601593" y="27432"/>
                </a:cubicBezTo>
                <a:cubicBezTo>
                  <a:pt x="3479410" y="8666"/>
                  <a:pt x="3283834" y="20447"/>
                  <a:pt x="3102102" y="27432"/>
                </a:cubicBezTo>
                <a:cubicBezTo>
                  <a:pt x="2920370" y="34417"/>
                  <a:pt x="2467386" y="35404"/>
                  <a:pt x="2287143" y="27432"/>
                </a:cubicBezTo>
                <a:cubicBezTo>
                  <a:pt x="2106900" y="19460"/>
                  <a:pt x="1798848" y="59556"/>
                  <a:pt x="1629918" y="27432"/>
                </a:cubicBezTo>
                <a:cubicBezTo>
                  <a:pt x="1460989" y="-4692"/>
                  <a:pt x="1324115" y="34913"/>
                  <a:pt x="1130427" y="27432"/>
                </a:cubicBezTo>
                <a:cubicBezTo>
                  <a:pt x="936739" y="19951"/>
                  <a:pt x="302034" y="30143"/>
                  <a:pt x="0" y="27432"/>
                </a:cubicBezTo>
                <a:cubicBezTo>
                  <a:pt x="-383" y="21019"/>
                  <a:pt x="-503" y="1243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155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938528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926080"/>
            <a:ext cx="3868340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938528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926080"/>
            <a:ext cx="3887391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628649" y="1709928"/>
            <a:ext cx="7886700" cy="27432"/>
          </a:xfrm>
          <a:custGeom>
            <a:avLst/>
            <a:gdLst>
              <a:gd name="connsiteX0" fmla="*/ 0 w 7886700"/>
              <a:gd name="connsiteY0" fmla="*/ 0 h 27432"/>
              <a:gd name="connsiteX1" fmla="*/ 420624 w 7886700"/>
              <a:gd name="connsiteY1" fmla="*/ 0 h 27432"/>
              <a:gd name="connsiteX2" fmla="*/ 1156716 w 7886700"/>
              <a:gd name="connsiteY2" fmla="*/ 0 h 27432"/>
              <a:gd name="connsiteX3" fmla="*/ 1577340 w 7886700"/>
              <a:gd name="connsiteY3" fmla="*/ 0 h 27432"/>
              <a:gd name="connsiteX4" fmla="*/ 2155698 w 7886700"/>
              <a:gd name="connsiteY4" fmla="*/ 0 h 27432"/>
              <a:gd name="connsiteX5" fmla="*/ 2970657 w 7886700"/>
              <a:gd name="connsiteY5" fmla="*/ 0 h 27432"/>
              <a:gd name="connsiteX6" fmla="*/ 3627882 w 7886700"/>
              <a:gd name="connsiteY6" fmla="*/ 0 h 27432"/>
              <a:gd name="connsiteX7" fmla="*/ 4363974 w 7886700"/>
              <a:gd name="connsiteY7" fmla="*/ 0 h 27432"/>
              <a:gd name="connsiteX8" fmla="*/ 4942332 w 7886700"/>
              <a:gd name="connsiteY8" fmla="*/ 0 h 27432"/>
              <a:gd name="connsiteX9" fmla="*/ 5599557 w 7886700"/>
              <a:gd name="connsiteY9" fmla="*/ 0 h 27432"/>
              <a:gd name="connsiteX10" fmla="*/ 6414516 w 7886700"/>
              <a:gd name="connsiteY10" fmla="*/ 0 h 27432"/>
              <a:gd name="connsiteX11" fmla="*/ 6914007 w 7886700"/>
              <a:gd name="connsiteY11" fmla="*/ 0 h 27432"/>
              <a:gd name="connsiteX12" fmla="*/ 7886700 w 7886700"/>
              <a:gd name="connsiteY12" fmla="*/ 0 h 27432"/>
              <a:gd name="connsiteX13" fmla="*/ 7886700 w 7886700"/>
              <a:gd name="connsiteY13" fmla="*/ 27432 h 27432"/>
              <a:gd name="connsiteX14" fmla="*/ 7308342 w 7886700"/>
              <a:gd name="connsiteY14" fmla="*/ 27432 h 27432"/>
              <a:gd name="connsiteX15" fmla="*/ 6887718 w 7886700"/>
              <a:gd name="connsiteY15" fmla="*/ 27432 h 27432"/>
              <a:gd name="connsiteX16" fmla="*/ 6230493 w 7886700"/>
              <a:gd name="connsiteY16" fmla="*/ 27432 h 27432"/>
              <a:gd name="connsiteX17" fmla="*/ 5731002 w 7886700"/>
              <a:gd name="connsiteY17" fmla="*/ 27432 h 27432"/>
              <a:gd name="connsiteX18" fmla="*/ 5073777 w 7886700"/>
              <a:gd name="connsiteY18" fmla="*/ 27432 h 27432"/>
              <a:gd name="connsiteX19" fmla="*/ 4416552 w 7886700"/>
              <a:gd name="connsiteY19" fmla="*/ 27432 h 27432"/>
              <a:gd name="connsiteX20" fmla="*/ 3759327 w 7886700"/>
              <a:gd name="connsiteY20" fmla="*/ 27432 h 27432"/>
              <a:gd name="connsiteX21" fmla="*/ 3102102 w 7886700"/>
              <a:gd name="connsiteY21" fmla="*/ 27432 h 27432"/>
              <a:gd name="connsiteX22" fmla="*/ 2523744 w 7886700"/>
              <a:gd name="connsiteY22" fmla="*/ 27432 h 27432"/>
              <a:gd name="connsiteX23" fmla="*/ 1787652 w 7886700"/>
              <a:gd name="connsiteY23" fmla="*/ 27432 h 27432"/>
              <a:gd name="connsiteX24" fmla="*/ 1130427 w 7886700"/>
              <a:gd name="connsiteY24" fmla="*/ 27432 h 27432"/>
              <a:gd name="connsiteX25" fmla="*/ 0 w 7886700"/>
              <a:gd name="connsiteY25" fmla="*/ 27432 h 27432"/>
              <a:gd name="connsiteX26" fmla="*/ 0 w 7886700"/>
              <a:gd name="connsiteY2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886700" h="27432" fill="none" extrusionOk="0">
                <a:moveTo>
                  <a:pt x="0" y="0"/>
                </a:moveTo>
                <a:cubicBezTo>
                  <a:pt x="157525" y="2723"/>
                  <a:pt x="287389" y="-6453"/>
                  <a:pt x="420624" y="0"/>
                </a:cubicBezTo>
                <a:cubicBezTo>
                  <a:pt x="553859" y="6453"/>
                  <a:pt x="825625" y="29874"/>
                  <a:pt x="1156716" y="0"/>
                </a:cubicBezTo>
                <a:cubicBezTo>
                  <a:pt x="1487807" y="-29874"/>
                  <a:pt x="1467015" y="9632"/>
                  <a:pt x="1577340" y="0"/>
                </a:cubicBezTo>
                <a:cubicBezTo>
                  <a:pt x="1687665" y="-9632"/>
                  <a:pt x="2024250" y="19395"/>
                  <a:pt x="2155698" y="0"/>
                </a:cubicBezTo>
                <a:cubicBezTo>
                  <a:pt x="2287146" y="-19395"/>
                  <a:pt x="2775210" y="-36481"/>
                  <a:pt x="2970657" y="0"/>
                </a:cubicBezTo>
                <a:cubicBezTo>
                  <a:pt x="3166104" y="36481"/>
                  <a:pt x="3456933" y="2822"/>
                  <a:pt x="3627882" y="0"/>
                </a:cubicBezTo>
                <a:cubicBezTo>
                  <a:pt x="3798831" y="-2822"/>
                  <a:pt x="4063535" y="23706"/>
                  <a:pt x="4363974" y="0"/>
                </a:cubicBezTo>
                <a:cubicBezTo>
                  <a:pt x="4664413" y="-23706"/>
                  <a:pt x="4721338" y="-85"/>
                  <a:pt x="4942332" y="0"/>
                </a:cubicBezTo>
                <a:cubicBezTo>
                  <a:pt x="5163326" y="85"/>
                  <a:pt x="5298512" y="10710"/>
                  <a:pt x="5599557" y="0"/>
                </a:cubicBezTo>
                <a:cubicBezTo>
                  <a:pt x="5900603" y="-10710"/>
                  <a:pt x="6095214" y="3467"/>
                  <a:pt x="6414516" y="0"/>
                </a:cubicBezTo>
                <a:cubicBezTo>
                  <a:pt x="6733818" y="-3467"/>
                  <a:pt x="6803711" y="5617"/>
                  <a:pt x="6914007" y="0"/>
                </a:cubicBezTo>
                <a:cubicBezTo>
                  <a:pt x="7024303" y="-5617"/>
                  <a:pt x="7602090" y="-33929"/>
                  <a:pt x="7886700" y="0"/>
                </a:cubicBezTo>
                <a:cubicBezTo>
                  <a:pt x="7886111" y="10802"/>
                  <a:pt x="7886030" y="18406"/>
                  <a:pt x="7886700" y="27432"/>
                </a:cubicBezTo>
                <a:cubicBezTo>
                  <a:pt x="7637258" y="17142"/>
                  <a:pt x="7575695" y="16729"/>
                  <a:pt x="7308342" y="27432"/>
                </a:cubicBezTo>
                <a:cubicBezTo>
                  <a:pt x="7040989" y="38135"/>
                  <a:pt x="7003134" y="44021"/>
                  <a:pt x="6887718" y="27432"/>
                </a:cubicBezTo>
                <a:cubicBezTo>
                  <a:pt x="6772302" y="10843"/>
                  <a:pt x="6488136" y="58247"/>
                  <a:pt x="6230493" y="27432"/>
                </a:cubicBezTo>
                <a:cubicBezTo>
                  <a:pt x="5972851" y="-3383"/>
                  <a:pt x="5929971" y="35622"/>
                  <a:pt x="5731002" y="27432"/>
                </a:cubicBezTo>
                <a:cubicBezTo>
                  <a:pt x="5532033" y="19242"/>
                  <a:pt x="5381360" y="28708"/>
                  <a:pt x="5073777" y="27432"/>
                </a:cubicBezTo>
                <a:cubicBezTo>
                  <a:pt x="4766194" y="26156"/>
                  <a:pt x="4713365" y="29311"/>
                  <a:pt x="4416552" y="27432"/>
                </a:cubicBezTo>
                <a:cubicBezTo>
                  <a:pt x="4119740" y="25553"/>
                  <a:pt x="3915304" y="28418"/>
                  <a:pt x="3759327" y="27432"/>
                </a:cubicBezTo>
                <a:cubicBezTo>
                  <a:pt x="3603351" y="26446"/>
                  <a:pt x="3375414" y="21218"/>
                  <a:pt x="3102102" y="27432"/>
                </a:cubicBezTo>
                <a:cubicBezTo>
                  <a:pt x="2828791" y="33646"/>
                  <a:pt x="2795766" y="19461"/>
                  <a:pt x="2523744" y="27432"/>
                </a:cubicBezTo>
                <a:cubicBezTo>
                  <a:pt x="2251722" y="35403"/>
                  <a:pt x="1947642" y="32293"/>
                  <a:pt x="1787652" y="27432"/>
                </a:cubicBezTo>
                <a:cubicBezTo>
                  <a:pt x="1627662" y="22571"/>
                  <a:pt x="1413335" y="29665"/>
                  <a:pt x="1130427" y="27432"/>
                </a:cubicBezTo>
                <a:cubicBezTo>
                  <a:pt x="847520" y="25199"/>
                  <a:pt x="292942" y="-13628"/>
                  <a:pt x="0" y="27432"/>
                </a:cubicBezTo>
                <a:cubicBezTo>
                  <a:pt x="586" y="19291"/>
                  <a:pt x="-218" y="13009"/>
                  <a:pt x="0" y="0"/>
                </a:cubicBezTo>
                <a:close/>
              </a:path>
              <a:path w="7886700" h="27432" stroke="0" extrusionOk="0">
                <a:moveTo>
                  <a:pt x="0" y="0"/>
                </a:moveTo>
                <a:cubicBezTo>
                  <a:pt x="165412" y="-21137"/>
                  <a:pt x="322344" y="-21985"/>
                  <a:pt x="578358" y="0"/>
                </a:cubicBezTo>
                <a:cubicBezTo>
                  <a:pt x="834372" y="21985"/>
                  <a:pt x="888520" y="-5136"/>
                  <a:pt x="998982" y="0"/>
                </a:cubicBezTo>
                <a:cubicBezTo>
                  <a:pt x="1109444" y="5136"/>
                  <a:pt x="1622600" y="-36529"/>
                  <a:pt x="1813941" y="0"/>
                </a:cubicBezTo>
                <a:cubicBezTo>
                  <a:pt x="2005282" y="36529"/>
                  <a:pt x="2177619" y="19108"/>
                  <a:pt x="2392299" y="0"/>
                </a:cubicBezTo>
                <a:cubicBezTo>
                  <a:pt x="2606979" y="-19108"/>
                  <a:pt x="2788556" y="-21788"/>
                  <a:pt x="2970657" y="0"/>
                </a:cubicBezTo>
                <a:cubicBezTo>
                  <a:pt x="3152758" y="21788"/>
                  <a:pt x="3596738" y="18723"/>
                  <a:pt x="3785616" y="0"/>
                </a:cubicBezTo>
                <a:cubicBezTo>
                  <a:pt x="3974494" y="-18723"/>
                  <a:pt x="4136501" y="9985"/>
                  <a:pt x="4285107" y="0"/>
                </a:cubicBezTo>
                <a:cubicBezTo>
                  <a:pt x="4433713" y="-9985"/>
                  <a:pt x="4710656" y="-6143"/>
                  <a:pt x="5100066" y="0"/>
                </a:cubicBezTo>
                <a:cubicBezTo>
                  <a:pt x="5489476" y="6143"/>
                  <a:pt x="5703885" y="5883"/>
                  <a:pt x="5915025" y="0"/>
                </a:cubicBezTo>
                <a:cubicBezTo>
                  <a:pt x="6126165" y="-5883"/>
                  <a:pt x="6308797" y="30350"/>
                  <a:pt x="6572250" y="0"/>
                </a:cubicBezTo>
                <a:cubicBezTo>
                  <a:pt x="6835703" y="-30350"/>
                  <a:pt x="7286910" y="4832"/>
                  <a:pt x="7886700" y="0"/>
                </a:cubicBezTo>
                <a:cubicBezTo>
                  <a:pt x="7885340" y="10164"/>
                  <a:pt x="7886783" y="19377"/>
                  <a:pt x="7886700" y="27432"/>
                </a:cubicBezTo>
                <a:cubicBezTo>
                  <a:pt x="7752936" y="37838"/>
                  <a:pt x="7671143" y="22240"/>
                  <a:pt x="7466076" y="27432"/>
                </a:cubicBezTo>
                <a:cubicBezTo>
                  <a:pt x="7261009" y="32624"/>
                  <a:pt x="7039949" y="45892"/>
                  <a:pt x="6651117" y="27432"/>
                </a:cubicBezTo>
                <a:cubicBezTo>
                  <a:pt x="6262285" y="8972"/>
                  <a:pt x="6379660" y="21432"/>
                  <a:pt x="6151626" y="27432"/>
                </a:cubicBezTo>
                <a:cubicBezTo>
                  <a:pt x="5923592" y="33432"/>
                  <a:pt x="5816137" y="49453"/>
                  <a:pt x="5494401" y="27432"/>
                </a:cubicBezTo>
                <a:cubicBezTo>
                  <a:pt x="5172665" y="5411"/>
                  <a:pt x="5022009" y="14146"/>
                  <a:pt x="4679442" y="27432"/>
                </a:cubicBezTo>
                <a:cubicBezTo>
                  <a:pt x="4336875" y="40718"/>
                  <a:pt x="4169241" y="-4552"/>
                  <a:pt x="4022217" y="27432"/>
                </a:cubicBezTo>
                <a:cubicBezTo>
                  <a:pt x="3875193" y="59416"/>
                  <a:pt x="3723776" y="46198"/>
                  <a:pt x="3601593" y="27432"/>
                </a:cubicBezTo>
                <a:cubicBezTo>
                  <a:pt x="3479410" y="8666"/>
                  <a:pt x="3283834" y="20447"/>
                  <a:pt x="3102102" y="27432"/>
                </a:cubicBezTo>
                <a:cubicBezTo>
                  <a:pt x="2920370" y="34417"/>
                  <a:pt x="2467386" y="35404"/>
                  <a:pt x="2287143" y="27432"/>
                </a:cubicBezTo>
                <a:cubicBezTo>
                  <a:pt x="2106900" y="19460"/>
                  <a:pt x="1798848" y="59556"/>
                  <a:pt x="1629918" y="27432"/>
                </a:cubicBezTo>
                <a:cubicBezTo>
                  <a:pt x="1460989" y="-4692"/>
                  <a:pt x="1324115" y="34913"/>
                  <a:pt x="1130427" y="27432"/>
                </a:cubicBezTo>
                <a:cubicBezTo>
                  <a:pt x="936739" y="19951"/>
                  <a:pt x="302034" y="30143"/>
                  <a:pt x="0" y="27432"/>
                </a:cubicBezTo>
                <a:cubicBezTo>
                  <a:pt x="-383" y="21019"/>
                  <a:pt x="-503" y="1243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17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2778" y="1728216"/>
            <a:ext cx="5836158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2980655" y="5126892"/>
            <a:ext cx="3182692" cy="27432"/>
          </a:xfrm>
          <a:custGeom>
            <a:avLst/>
            <a:gdLst>
              <a:gd name="connsiteX0" fmla="*/ 0 w 3182692"/>
              <a:gd name="connsiteY0" fmla="*/ 0 h 27432"/>
              <a:gd name="connsiteX1" fmla="*/ 604711 w 3182692"/>
              <a:gd name="connsiteY1" fmla="*/ 0 h 27432"/>
              <a:gd name="connsiteX2" fmla="*/ 1241250 w 3182692"/>
              <a:gd name="connsiteY2" fmla="*/ 0 h 27432"/>
              <a:gd name="connsiteX3" fmla="*/ 1909615 w 3182692"/>
              <a:gd name="connsiteY3" fmla="*/ 0 h 27432"/>
              <a:gd name="connsiteX4" fmla="*/ 2577981 w 3182692"/>
              <a:gd name="connsiteY4" fmla="*/ 0 h 27432"/>
              <a:gd name="connsiteX5" fmla="*/ 3182692 w 3182692"/>
              <a:gd name="connsiteY5" fmla="*/ 0 h 27432"/>
              <a:gd name="connsiteX6" fmla="*/ 3182692 w 3182692"/>
              <a:gd name="connsiteY6" fmla="*/ 27432 h 27432"/>
              <a:gd name="connsiteX7" fmla="*/ 2482500 w 3182692"/>
              <a:gd name="connsiteY7" fmla="*/ 27432 h 27432"/>
              <a:gd name="connsiteX8" fmla="*/ 1782308 w 3182692"/>
              <a:gd name="connsiteY8" fmla="*/ 27432 h 27432"/>
              <a:gd name="connsiteX9" fmla="*/ 1145769 w 3182692"/>
              <a:gd name="connsiteY9" fmla="*/ 27432 h 27432"/>
              <a:gd name="connsiteX10" fmla="*/ 0 w 3182692"/>
              <a:gd name="connsiteY10" fmla="*/ 27432 h 27432"/>
              <a:gd name="connsiteX11" fmla="*/ 0 w 3182692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2692" h="27432" fill="none" extrusionOk="0">
                <a:moveTo>
                  <a:pt x="0" y="0"/>
                </a:moveTo>
                <a:cubicBezTo>
                  <a:pt x="126686" y="-21366"/>
                  <a:pt x="467788" y="9025"/>
                  <a:pt x="604711" y="0"/>
                </a:cubicBezTo>
                <a:cubicBezTo>
                  <a:pt x="741634" y="-9025"/>
                  <a:pt x="1061620" y="6814"/>
                  <a:pt x="1241250" y="0"/>
                </a:cubicBezTo>
                <a:cubicBezTo>
                  <a:pt x="1420880" y="-6814"/>
                  <a:pt x="1713773" y="13383"/>
                  <a:pt x="1909615" y="0"/>
                </a:cubicBezTo>
                <a:cubicBezTo>
                  <a:pt x="2105457" y="-13383"/>
                  <a:pt x="2257256" y="13567"/>
                  <a:pt x="2577981" y="0"/>
                </a:cubicBezTo>
                <a:cubicBezTo>
                  <a:pt x="2898706" y="-13567"/>
                  <a:pt x="3026063" y="6328"/>
                  <a:pt x="3182692" y="0"/>
                </a:cubicBezTo>
                <a:cubicBezTo>
                  <a:pt x="3181526" y="7395"/>
                  <a:pt x="3182737" y="21864"/>
                  <a:pt x="3182692" y="27432"/>
                </a:cubicBezTo>
                <a:cubicBezTo>
                  <a:pt x="2998421" y="30886"/>
                  <a:pt x="2675038" y="28158"/>
                  <a:pt x="2482500" y="27432"/>
                </a:cubicBezTo>
                <a:cubicBezTo>
                  <a:pt x="2289962" y="26706"/>
                  <a:pt x="1930644" y="15978"/>
                  <a:pt x="1782308" y="27432"/>
                </a:cubicBezTo>
                <a:cubicBezTo>
                  <a:pt x="1633972" y="38886"/>
                  <a:pt x="1287388" y="7152"/>
                  <a:pt x="1145769" y="27432"/>
                </a:cubicBezTo>
                <a:cubicBezTo>
                  <a:pt x="1004150" y="47712"/>
                  <a:pt x="256377" y="-28294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182692" h="27432" stroke="0" extrusionOk="0">
                <a:moveTo>
                  <a:pt x="0" y="0"/>
                </a:moveTo>
                <a:cubicBezTo>
                  <a:pt x="283446" y="18201"/>
                  <a:pt x="432812" y="7290"/>
                  <a:pt x="604711" y="0"/>
                </a:cubicBezTo>
                <a:cubicBezTo>
                  <a:pt x="776610" y="-7290"/>
                  <a:pt x="982253" y="15478"/>
                  <a:pt x="1145769" y="0"/>
                </a:cubicBezTo>
                <a:cubicBezTo>
                  <a:pt x="1309285" y="-15478"/>
                  <a:pt x="1514247" y="-25520"/>
                  <a:pt x="1845961" y="0"/>
                </a:cubicBezTo>
                <a:cubicBezTo>
                  <a:pt x="2177675" y="25520"/>
                  <a:pt x="2297588" y="16646"/>
                  <a:pt x="2450673" y="0"/>
                </a:cubicBezTo>
                <a:cubicBezTo>
                  <a:pt x="2603758" y="-16646"/>
                  <a:pt x="3023048" y="-21196"/>
                  <a:pt x="3182692" y="0"/>
                </a:cubicBezTo>
                <a:cubicBezTo>
                  <a:pt x="3182885" y="12649"/>
                  <a:pt x="3181704" y="17989"/>
                  <a:pt x="3182692" y="27432"/>
                </a:cubicBezTo>
                <a:cubicBezTo>
                  <a:pt x="3039109" y="-3557"/>
                  <a:pt x="2823860" y="22992"/>
                  <a:pt x="2546154" y="27432"/>
                </a:cubicBezTo>
                <a:cubicBezTo>
                  <a:pt x="2268448" y="31872"/>
                  <a:pt x="2098674" y="14435"/>
                  <a:pt x="1845961" y="27432"/>
                </a:cubicBezTo>
                <a:cubicBezTo>
                  <a:pt x="1593248" y="40429"/>
                  <a:pt x="1456743" y="36704"/>
                  <a:pt x="1304904" y="27432"/>
                </a:cubicBezTo>
                <a:cubicBezTo>
                  <a:pt x="1153065" y="18160"/>
                  <a:pt x="947204" y="20270"/>
                  <a:pt x="668365" y="27432"/>
                </a:cubicBezTo>
                <a:cubicBezTo>
                  <a:pt x="389526" y="34594"/>
                  <a:pt x="288244" y="4516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225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168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7640" y="548640"/>
            <a:ext cx="4539996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3977640"/>
            <a:ext cx="2949178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1538049" y="3257572"/>
            <a:ext cx="4480560" cy="20574"/>
          </a:xfrm>
          <a:custGeom>
            <a:avLst/>
            <a:gdLst>
              <a:gd name="connsiteX0" fmla="*/ 0 w 4480560"/>
              <a:gd name="connsiteY0" fmla="*/ 0 h 20574"/>
              <a:gd name="connsiteX1" fmla="*/ 595274 w 4480560"/>
              <a:gd name="connsiteY1" fmla="*/ 0 h 20574"/>
              <a:gd name="connsiteX2" fmla="*/ 1100938 w 4480560"/>
              <a:gd name="connsiteY2" fmla="*/ 0 h 20574"/>
              <a:gd name="connsiteX3" fmla="*/ 1651406 w 4480560"/>
              <a:gd name="connsiteY3" fmla="*/ 0 h 20574"/>
              <a:gd name="connsiteX4" fmla="*/ 2336292 w 4480560"/>
              <a:gd name="connsiteY4" fmla="*/ 0 h 20574"/>
              <a:gd name="connsiteX5" fmla="*/ 2931566 w 4480560"/>
              <a:gd name="connsiteY5" fmla="*/ 0 h 20574"/>
              <a:gd name="connsiteX6" fmla="*/ 3482035 w 4480560"/>
              <a:gd name="connsiteY6" fmla="*/ 0 h 20574"/>
              <a:gd name="connsiteX7" fmla="*/ 4480560 w 4480560"/>
              <a:gd name="connsiteY7" fmla="*/ 0 h 20574"/>
              <a:gd name="connsiteX8" fmla="*/ 4480560 w 4480560"/>
              <a:gd name="connsiteY8" fmla="*/ 20574 h 20574"/>
              <a:gd name="connsiteX9" fmla="*/ 3840480 w 4480560"/>
              <a:gd name="connsiteY9" fmla="*/ 20574 h 20574"/>
              <a:gd name="connsiteX10" fmla="*/ 3290011 w 4480560"/>
              <a:gd name="connsiteY10" fmla="*/ 20574 h 20574"/>
              <a:gd name="connsiteX11" fmla="*/ 2560320 w 4480560"/>
              <a:gd name="connsiteY11" fmla="*/ 20574 h 20574"/>
              <a:gd name="connsiteX12" fmla="*/ 1965046 w 4480560"/>
              <a:gd name="connsiteY12" fmla="*/ 20574 h 20574"/>
              <a:gd name="connsiteX13" fmla="*/ 1459382 w 4480560"/>
              <a:gd name="connsiteY13" fmla="*/ 20574 h 20574"/>
              <a:gd name="connsiteX14" fmla="*/ 774497 w 4480560"/>
              <a:gd name="connsiteY14" fmla="*/ 20574 h 20574"/>
              <a:gd name="connsiteX15" fmla="*/ 0 w 4480560"/>
              <a:gd name="connsiteY15" fmla="*/ 20574 h 20574"/>
              <a:gd name="connsiteX16" fmla="*/ 0 w 4480560"/>
              <a:gd name="connsiteY16" fmla="*/ 0 h 20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0574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616" y="4822"/>
                  <a:pt x="4479740" y="14232"/>
                  <a:pt x="4480560" y="20574"/>
                </a:cubicBezTo>
                <a:cubicBezTo>
                  <a:pt x="4314132" y="17210"/>
                  <a:pt x="4028383" y="38918"/>
                  <a:pt x="3840480" y="20574"/>
                </a:cubicBezTo>
                <a:cubicBezTo>
                  <a:pt x="3652577" y="2230"/>
                  <a:pt x="3547615" y="5134"/>
                  <a:pt x="3290011" y="20574"/>
                </a:cubicBezTo>
                <a:cubicBezTo>
                  <a:pt x="3032407" y="36014"/>
                  <a:pt x="2830268" y="11005"/>
                  <a:pt x="2560320" y="20574"/>
                </a:cubicBezTo>
                <a:cubicBezTo>
                  <a:pt x="2290372" y="30143"/>
                  <a:pt x="2147422" y="9014"/>
                  <a:pt x="1965046" y="20574"/>
                </a:cubicBezTo>
                <a:cubicBezTo>
                  <a:pt x="1782670" y="32134"/>
                  <a:pt x="1689791" y="42966"/>
                  <a:pt x="1459382" y="20574"/>
                </a:cubicBezTo>
                <a:cubicBezTo>
                  <a:pt x="1228973" y="-1818"/>
                  <a:pt x="915486" y="38787"/>
                  <a:pt x="774497" y="20574"/>
                </a:cubicBezTo>
                <a:cubicBezTo>
                  <a:pt x="633508" y="2361"/>
                  <a:pt x="361442" y="-8821"/>
                  <a:pt x="0" y="20574"/>
                </a:cubicBezTo>
                <a:cubicBezTo>
                  <a:pt x="666" y="15709"/>
                  <a:pt x="595" y="5181"/>
                  <a:pt x="0" y="0"/>
                </a:cubicBezTo>
                <a:close/>
              </a:path>
              <a:path w="4480560" h="20574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388" y="4289"/>
                  <a:pt x="4480809" y="12348"/>
                  <a:pt x="4480560" y="20574"/>
                </a:cubicBezTo>
                <a:cubicBezTo>
                  <a:pt x="4279652" y="-4564"/>
                  <a:pt x="4200762" y="43852"/>
                  <a:pt x="3930091" y="20574"/>
                </a:cubicBezTo>
                <a:cubicBezTo>
                  <a:pt x="3659420" y="-2704"/>
                  <a:pt x="3456052" y="24580"/>
                  <a:pt x="3290011" y="20574"/>
                </a:cubicBezTo>
                <a:cubicBezTo>
                  <a:pt x="3123970" y="16568"/>
                  <a:pt x="2882392" y="35104"/>
                  <a:pt x="2649931" y="20574"/>
                </a:cubicBezTo>
                <a:cubicBezTo>
                  <a:pt x="2417470" y="6044"/>
                  <a:pt x="2238426" y="9623"/>
                  <a:pt x="2054657" y="20574"/>
                </a:cubicBezTo>
                <a:cubicBezTo>
                  <a:pt x="1870888" y="31525"/>
                  <a:pt x="1566368" y="47326"/>
                  <a:pt x="1324966" y="20574"/>
                </a:cubicBezTo>
                <a:cubicBezTo>
                  <a:pt x="1083564" y="-6178"/>
                  <a:pt x="787410" y="13232"/>
                  <a:pt x="595274" y="20574"/>
                </a:cubicBezTo>
                <a:cubicBezTo>
                  <a:pt x="403138" y="27916"/>
                  <a:pt x="169622" y="12785"/>
                  <a:pt x="0" y="20574"/>
                </a:cubicBezTo>
                <a:cubicBezTo>
                  <a:pt x="553" y="10436"/>
                  <a:pt x="-908" y="876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172456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894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977640" y="548640"/>
            <a:ext cx="4539996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3977640"/>
            <a:ext cx="294894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1538478" y="3257572"/>
            <a:ext cx="4480560" cy="20574"/>
          </a:xfrm>
          <a:custGeom>
            <a:avLst/>
            <a:gdLst>
              <a:gd name="connsiteX0" fmla="*/ 0 w 4480560"/>
              <a:gd name="connsiteY0" fmla="*/ 0 h 20574"/>
              <a:gd name="connsiteX1" fmla="*/ 595274 w 4480560"/>
              <a:gd name="connsiteY1" fmla="*/ 0 h 20574"/>
              <a:gd name="connsiteX2" fmla="*/ 1100938 w 4480560"/>
              <a:gd name="connsiteY2" fmla="*/ 0 h 20574"/>
              <a:gd name="connsiteX3" fmla="*/ 1651406 w 4480560"/>
              <a:gd name="connsiteY3" fmla="*/ 0 h 20574"/>
              <a:gd name="connsiteX4" fmla="*/ 2336292 w 4480560"/>
              <a:gd name="connsiteY4" fmla="*/ 0 h 20574"/>
              <a:gd name="connsiteX5" fmla="*/ 2931566 w 4480560"/>
              <a:gd name="connsiteY5" fmla="*/ 0 h 20574"/>
              <a:gd name="connsiteX6" fmla="*/ 3482035 w 4480560"/>
              <a:gd name="connsiteY6" fmla="*/ 0 h 20574"/>
              <a:gd name="connsiteX7" fmla="*/ 4480560 w 4480560"/>
              <a:gd name="connsiteY7" fmla="*/ 0 h 20574"/>
              <a:gd name="connsiteX8" fmla="*/ 4480560 w 4480560"/>
              <a:gd name="connsiteY8" fmla="*/ 20574 h 20574"/>
              <a:gd name="connsiteX9" fmla="*/ 3840480 w 4480560"/>
              <a:gd name="connsiteY9" fmla="*/ 20574 h 20574"/>
              <a:gd name="connsiteX10" fmla="*/ 3290011 w 4480560"/>
              <a:gd name="connsiteY10" fmla="*/ 20574 h 20574"/>
              <a:gd name="connsiteX11" fmla="*/ 2560320 w 4480560"/>
              <a:gd name="connsiteY11" fmla="*/ 20574 h 20574"/>
              <a:gd name="connsiteX12" fmla="*/ 1965046 w 4480560"/>
              <a:gd name="connsiteY12" fmla="*/ 20574 h 20574"/>
              <a:gd name="connsiteX13" fmla="*/ 1459382 w 4480560"/>
              <a:gd name="connsiteY13" fmla="*/ 20574 h 20574"/>
              <a:gd name="connsiteX14" fmla="*/ 774497 w 4480560"/>
              <a:gd name="connsiteY14" fmla="*/ 20574 h 20574"/>
              <a:gd name="connsiteX15" fmla="*/ 0 w 4480560"/>
              <a:gd name="connsiteY15" fmla="*/ 20574 h 20574"/>
              <a:gd name="connsiteX16" fmla="*/ 0 w 4480560"/>
              <a:gd name="connsiteY16" fmla="*/ 0 h 20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0574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616" y="4822"/>
                  <a:pt x="4479740" y="14232"/>
                  <a:pt x="4480560" y="20574"/>
                </a:cubicBezTo>
                <a:cubicBezTo>
                  <a:pt x="4314132" y="17210"/>
                  <a:pt x="4028383" y="38918"/>
                  <a:pt x="3840480" y="20574"/>
                </a:cubicBezTo>
                <a:cubicBezTo>
                  <a:pt x="3652577" y="2230"/>
                  <a:pt x="3547615" y="5134"/>
                  <a:pt x="3290011" y="20574"/>
                </a:cubicBezTo>
                <a:cubicBezTo>
                  <a:pt x="3032407" y="36014"/>
                  <a:pt x="2830268" y="11005"/>
                  <a:pt x="2560320" y="20574"/>
                </a:cubicBezTo>
                <a:cubicBezTo>
                  <a:pt x="2290372" y="30143"/>
                  <a:pt x="2147422" y="9014"/>
                  <a:pt x="1965046" y="20574"/>
                </a:cubicBezTo>
                <a:cubicBezTo>
                  <a:pt x="1782670" y="32134"/>
                  <a:pt x="1689791" y="42966"/>
                  <a:pt x="1459382" y="20574"/>
                </a:cubicBezTo>
                <a:cubicBezTo>
                  <a:pt x="1228973" y="-1818"/>
                  <a:pt x="915486" y="38787"/>
                  <a:pt x="774497" y="20574"/>
                </a:cubicBezTo>
                <a:cubicBezTo>
                  <a:pt x="633508" y="2361"/>
                  <a:pt x="361442" y="-8821"/>
                  <a:pt x="0" y="20574"/>
                </a:cubicBezTo>
                <a:cubicBezTo>
                  <a:pt x="666" y="15709"/>
                  <a:pt x="595" y="5181"/>
                  <a:pt x="0" y="0"/>
                </a:cubicBezTo>
                <a:close/>
              </a:path>
              <a:path w="4480560" h="20574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388" y="4289"/>
                  <a:pt x="4480809" y="12348"/>
                  <a:pt x="4480560" y="20574"/>
                </a:cubicBezTo>
                <a:cubicBezTo>
                  <a:pt x="4279652" y="-4564"/>
                  <a:pt x="4200762" y="43852"/>
                  <a:pt x="3930091" y="20574"/>
                </a:cubicBezTo>
                <a:cubicBezTo>
                  <a:pt x="3659420" y="-2704"/>
                  <a:pt x="3456052" y="24580"/>
                  <a:pt x="3290011" y="20574"/>
                </a:cubicBezTo>
                <a:cubicBezTo>
                  <a:pt x="3123970" y="16568"/>
                  <a:pt x="2882392" y="35104"/>
                  <a:pt x="2649931" y="20574"/>
                </a:cubicBezTo>
                <a:cubicBezTo>
                  <a:pt x="2417470" y="6044"/>
                  <a:pt x="2238426" y="9623"/>
                  <a:pt x="2054657" y="20574"/>
                </a:cubicBezTo>
                <a:cubicBezTo>
                  <a:pt x="1870888" y="31525"/>
                  <a:pt x="1566368" y="47326"/>
                  <a:pt x="1324966" y="20574"/>
                </a:cubicBezTo>
                <a:cubicBezTo>
                  <a:pt x="1083564" y="-6178"/>
                  <a:pt x="787410" y="13232"/>
                  <a:pt x="595274" y="20574"/>
                </a:cubicBezTo>
                <a:cubicBezTo>
                  <a:pt x="403138" y="27916"/>
                  <a:pt x="169622" y="12785"/>
                  <a:pt x="0" y="20574"/>
                </a:cubicBezTo>
                <a:cubicBezTo>
                  <a:pt x="553" y="10436"/>
                  <a:pt x="-908" y="876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54191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8/15/2022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306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85854-47EB-2A34-04CF-4F2D2E68FE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Life of Christ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23E3E-6F73-AB85-6147-2823F35905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Gospel According to Mark</a:t>
            </a:r>
          </a:p>
        </p:txBody>
      </p:sp>
    </p:spTree>
    <p:extLst>
      <p:ext uri="{BB962C8B-B14F-4D97-AF65-F5344CB8AC3E}">
        <p14:creationId xmlns:p14="http://schemas.microsoft.com/office/powerpoint/2010/main" val="3466623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F9845-3A50-9A0B-0080-E0DB92042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Lesson 1: The Authority of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B5F21-AE1D-CE05-9C60-7B4070896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9383"/>
            <a:ext cx="7886700" cy="4480125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Summary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This chapter shows the power, the authority, the greatness of Jesus. 1) John was unworthy to tie His shoes; 2) God gave Him an endorsement from heaven; 3) He cast out demons by His words; 4) He healed the sick immediately regardless of infirmity.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how we respond to His greatness: 1) respect the authority of His message; 2) immediately do whatever He asks; 3) no matter how unreasonable, no matter the sacrifice.</a:t>
            </a:r>
          </a:p>
        </p:txBody>
      </p:sp>
    </p:spTree>
    <p:extLst>
      <p:ext uri="{BB962C8B-B14F-4D97-AF65-F5344CB8AC3E}">
        <p14:creationId xmlns:p14="http://schemas.microsoft.com/office/powerpoint/2010/main" val="29670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F9845-3A50-9A0B-0080-E0DB92042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Ten 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B5F21-AE1D-CE05-9C60-7B4070896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9383"/>
            <a:ext cx="7886700" cy="4480125"/>
          </a:xfrm>
        </p:spPr>
        <p:txBody>
          <a:bodyPr anchor="ctr"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300"/>
              </a:spcAft>
              <a:buSzPct val="90000"/>
              <a:buFont typeface="+mj-lt"/>
              <a:buAutoNum type="arabicPeriod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Authority of Jesus (</a:t>
            </a:r>
            <a:r>
              <a:rPr lang="en-US" sz="2400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ch.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1)</a:t>
            </a:r>
          </a:p>
          <a:p>
            <a:pPr marL="514350" indent="-514350">
              <a:spcBef>
                <a:spcPts val="0"/>
              </a:spcBef>
              <a:spcAft>
                <a:spcPts val="300"/>
              </a:spcAft>
              <a:buSzPct val="90000"/>
              <a:buFont typeface="+mj-lt"/>
              <a:buAutoNum type="arabicPeriod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Opposition to Jesus Grows (</a:t>
            </a:r>
            <a:r>
              <a:rPr lang="en-US" sz="2400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chs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 2-3)</a:t>
            </a:r>
          </a:p>
          <a:p>
            <a:pPr marL="514350" indent="-514350">
              <a:spcBef>
                <a:spcPts val="0"/>
              </a:spcBef>
              <a:spcAft>
                <a:spcPts val="300"/>
              </a:spcAft>
              <a:buSzPct val="90000"/>
              <a:buFont typeface="+mj-lt"/>
              <a:buAutoNum type="arabicPeriod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Jesus Teaches in Parables (4:1-34)</a:t>
            </a:r>
          </a:p>
          <a:p>
            <a:pPr marL="514350" indent="-514350">
              <a:spcBef>
                <a:spcPts val="0"/>
              </a:spcBef>
              <a:spcAft>
                <a:spcPts val="300"/>
              </a:spcAft>
              <a:buSzPct val="90000"/>
              <a:buFont typeface="+mj-lt"/>
              <a:buAutoNum type="arabicPeriod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Jesus Does the Impossible (4:35-6:6)</a:t>
            </a:r>
          </a:p>
          <a:p>
            <a:pPr marL="514350" indent="-514350">
              <a:spcBef>
                <a:spcPts val="0"/>
              </a:spcBef>
              <a:spcAft>
                <a:spcPts val="300"/>
              </a:spcAft>
              <a:buSzPct val="90000"/>
              <a:buFont typeface="+mj-lt"/>
              <a:buAutoNum type="arabicPeriod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Message Spreads (6:7-7:37)</a:t>
            </a:r>
          </a:p>
          <a:p>
            <a:pPr marL="514350" indent="-514350">
              <a:spcBef>
                <a:spcPts val="0"/>
              </a:spcBef>
              <a:spcAft>
                <a:spcPts val="300"/>
              </a:spcAft>
              <a:buSzPct val="90000"/>
              <a:buFont typeface="+mj-lt"/>
              <a:buAutoNum type="arabicPeriod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Faulty Spiritual Vision (8:1-9:29)</a:t>
            </a:r>
          </a:p>
          <a:p>
            <a:pPr marL="514350" indent="-514350">
              <a:spcBef>
                <a:spcPts val="0"/>
              </a:spcBef>
              <a:spcAft>
                <a:spcPts val="300"/>
              </a:spcAft>
              <a:buSzPct val="90000"/>
              <a:buFont typeface="+mj-lt"/>
              <a:buAutoNum type="arabicPeriod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Jesus Accepts the Humble (9:30-10:52)</a:t>
            </a:r>
          </a:p>
          <a:p>
            <a:pPr marL="514350" indent="-514350">
              <a:spcBef>
                <a:spcPts val="0"/>
              </a:spcBef>
              <a:spcAft>
                <a:spcPts val="300"/>
              </a:spcAft>
              <a:buSzPct val="90000"/>
              <a:buFont typeface="+mj-lt"/>
              <a:buAutoNum type="arabicPeriod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Jesus vs. Jewish Leaders (11:1-12:44)</a:t>
            </a:r>
          </a:p>
          <a:p>
            <a:pPr marL="514350" indent="-514350">
              <a:spcBef>
                <a:spcPts val="0"/>
              </a:spcBef>
              <a:spcAft>
                <a:spcPts val="300"/>
              </a:spcAft>
              <a:buSzPct val="90000"/>
              <a:buFont typeface="+mj-lt"/>
              <a:buAutoNum type="arabicPeriod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Last Teachings of Jesus (13:1-14:72)</a:t>
            </a:r>
          </a:p>
          <a:p>
            <a:pPr marL="514350" indent="-514350">
              <a:spcBef>
                <a:spcPts val="0"/>
              </a:spcBef>
              <a:spcAft>
                <a:spcPts val="300"/>
              </a:spcAft>
              <a:buSzPct val="90000"/>
              <a:buFont typeface="+mj-lt"/>
              <a:buAutoNum type="arabicPeriod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Death, Burial, and Resurrection (</a:t>
            </a:r>
            <a:r>
              <a:rPr lang="en-US" sz="2400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chs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 15-16)</a:t>
            </a:r>
          </a:p>
        </p:txBody>
      </p:sp>
    </p:spTree>
    <p:extLst>
      <p:ext uri="{BB962C8B-B14F-4D97-AF65-F5344CB8AC3E}">
        <p14:creationId xmlns:p14="http://schemas.microsoft.com/office/powerpoint/2010/main" val="2851067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F9845-3A50-9A0B-0080-E0DB92042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Lesson 1: The Authority of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B5F21-AE1D-CE05-9C60-7B4070896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9383"/>
            <a:ext cx="7886700" cy="4480125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1:1-8 John Prepares the Way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 beginning of the gospel of Jesus Christ, the Son of God,” but he doesn’t begin with Jesus.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 describes the work of John the Baptist, whose job was to prepare the way for Jesus, or to get the people ready for Him.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Preaches two things to help people get ready: 1) repentance 2) the greatness of Jesus (“not worthy”)</a:t>
            </a:r>
          </a:p>
        </p:txBody>
      </p:sp>
    </p:spTree>
    <p:extLst>
      <p:ext uri="{BB962C8B-B14F-4D97-AF65-F5344CB8AC3E}">
        <p14:creationId xmlns:p14="http://schemas.microsoft.com/office/powerpoint/2010/main" val="146349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F9845-3A50-9A0B-0080-E0DB92042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Lesson 1: The Authority of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B5F21-AE1D-CE05-9C60-7B4070896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9383"/>
            <a:ext cx="7886700" cy="4480125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1:9-15 Key Early Events in Jesus’ Ministry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Like those in v. 5, Jesus came to John to be baptized.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Hard not to be impressed by God’s “stamp of approval” in v. 10-11.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But what happens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immediately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? Temptation!</a:t>
            </a:r>
            <a:endParaRPr lang="en-US" sz="22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what can we learn from that? 1) Most devoted servants not immune 2) Jesus is relatable</a:t>
            </a:r>
          </a:p>
        </p:txBody>
      </p:sp>
    </p:spTree>
    <p:extLst>
      <p:ext uri="{BB962C8B-B14F-4D97-AF65-F5344CB8AC3E}">
        <p14:creationId xmlns:p14="http://schemas.microsoft.com/office/powerpoint/2010/main" val="2706852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F9845-3A50-9A0B-0080-E0DB92042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Lesson 1: The Authority of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B5F21-AE1D-CE05-9C60-7B4070896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9383"/>
            <a:ext cx="7886700" cy="4480125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1:16-20 Jesus Calls Four Fishermen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These four men show us what it means to be a disciple (follower) of Jesus.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When Jesus called, they 1) acted immediately; 2) left both their job and their family; 3) started following Jesus.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Calling us through the gospel, calling us to repentance, but what if we delay, put Him off? </a:t>
            </a:r>
          </a:p>
        </p:txBody>
      </p:sp>
    </p:spTree>
    <p:extLst>
      <p:ext uri="{BB962C8B-B14F-4D97-AF65-F5344CB8AC3E}">
        <p14:creationId xmlns:p14="http://schemas.microsoft.com/office/powerpoint/2010/main" val="108673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F9845-3A50-9A0B-0080-E0DB92042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Lesson 1: The Authority of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B5F21-AE1D-CE05-9C60-7B4070896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9383"/>
            <a:ext cx="7886700" cy="4480125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1:21-28 Jesus Amazes the Crowds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AUTHORITY—that’s the key word in this section.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Amazed, or astonished at His teaching, because He taught as one having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authority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His actions showed it, too. Jesus cast out a demon, but how? With His words!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Note again the reaction in v. 27.</a:t>
            </a:r>
          </a:p>
        </p:txBody>
      </p:sp>
    </p:spTree>
    <p:extLst>
      <p:ext uri="{BB962C8B-B14F-4D97-AF65-F5344CB8AC3E}">
        <p14:creationId xmlns:p14="http://schemas.microsoft.com/office/powerpoint/2010/main" val="383546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F9845-3A50-9A0B-0080-E0DB92042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Lesson 1: The Authority of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B5F21-AE1D-CE05-9C60-7B4070896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9383"/>
            <a:ext cx="7886700" cy="4480125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1:29-34 Jesus Heals Lots of People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Jesus healed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immediately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—there was no delay.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Jesus healed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everyone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brought to Him.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Jesus healed so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completely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that Peter’s mother-in-law was able to get up and start serving them.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Jesus was no publicity hound.</a:t>
            </a:r>
          </a:p>
        </p:txBody>
      </p:sp>
    </p:spTree>
    <p:extLst>
      <p:ext uri="{BB962C8B-B14F-4D97-AF65-F5344CB8AC3E}">
        <p14:creationId xmlns:p14="http://schemas.microsoft.com/office/powerpoint/2010/main" val="3788489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F9845-3A50-9A0B-0080-E0DB92042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Lesson 1: The Authority of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B5F21-AE1D-CE05-9C60-7B4070896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9383"/>
            <a:ext cx="7886700" cy="4480125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1:35-39 Jesus Keeps Moving, Keeps Preaching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 we see how much Jesus valued prayer?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do we see how He would not be deterred from His mission? And how PREACHING was paramount to His mission.</a:t>
            </a:r>
          </a:p>
        </p:txBody>
      </p:sp>
    </p:spTree>
    <p:extLst>
      <p:ext uri="{BB962C8B-B14F-4D97-AF65-F5344CB8AC3E}">
        <p14:creationId xmlns:p14="http://schemas.microsoft.com/office/powerpoint/2010/main" val="3846566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F9845-3A50-9A0B-0080-E0DB92042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Lesson 1: The Authority of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B5F21-AE1D-CE05-9C60-7B4070896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9383"/>
            <a:ext cx="7886700" cy="4480125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1:40-45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“Touched him” (v. 41).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If He has the power to cleanse leprosy, we can be certain He has the power to cleanse us of sin.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lepers’ disobedience: well meaning, enthusiastic, but still disobedience.</a:t>
            </a:r>
          </a:p>
        </p:txBody>
      </p:sp>
    </p:spTree>
    <p:extLst>
      <p:ext uri="{BB962C8B-B14F-4D97-AF65-F5344CB8AC3E}">
        <p14:creationId xmlns:p14="http://schemas.microsoft.com/office/powerpoint/2010/main" val="367166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Sketchy</Template>
  <TotalTime>332</TotalTime>
  <Words>643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Lucida Sans Unicode</vt:lpstr>
      <vt:lpstr>The Hand Bold</vt:lpstr>
      <vt:lpstr>The Serif Hand Black</vt:lpstr>
      <vt:lpstr>Wingdings</vt:lpstr>
      <vt:lpstr>SketchyVTI</vt:lpstr>
      <vt:lpstr>The Life of Christ</vt:lpstr>
      <vt:lpstr>Ten Lessons</vt:lpstr>
      <vt:lpstr>Lesson 1: The Authority of Jesus</vt:lpstr>
      <vt:lpstr>Lesson 1: The Authority of Jesus</vt:lpstr>
      <vt:lpstr>Lesson 1: The Authority of Jesus</vt:lpstr>
      <vt:lpstr>Lesson 1: The Authority of Jesus</vt:lpstr>
      <vt:lpstr>Lesson 1: The Authority of Jesus</vt:lpstr>
      <vt:lpstr>Lesson 1: The Authority of Jesus</vt:lpstr>
      <vt:lpstr>Lesson 1: The Authority of Jesus</vt:lpstr>
      <vt:lpstr>Lesson 1: The Authority of Jesus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Life of Christ</dc:title>
  <dc:creator>William Gibson</dc:creator>
  <cp:lastModifiedBy>William Gibson</cp:lastModifiedBy>
  <cp:revision>6</cp:revision>
  <cp:lastPrinted>2022-08-12T21:05:56Z</cp:lastPrinted>
  <dcterms:created xsi:type="dcterms:W3CDTF">2022-08-12T15:46:39Z</dcterms:created>
  <dcterms:modified xsi:type="dcterms:W3CDTF">2022-08-15T14:45:59Z</dcterms:modified>
</cp:coreProperties>
</file>