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3"/>
  </p:notesMasterIdLst>
  <p:sldIdLst>
    <p:sldId id="261" r:id="rId3"/>
    <p:sldId id="263" r:id="rId4"/>
    <p:sldId id="269" r:id="rId5"/>
    <p:sldId id="268" r:id="rId6"/>
    <p:sldId id="264" r:id="rId7"/>
    <p:sldId id="265" r:id="rId8"/>
    <p:sldId id="266" r:id="rId9"/>
    <p:sldId id="262" r:id="rId10"/>
    <p:sldId id="267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4D501-8224-4BAC-8BC1-E4DD81CA6248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AAAFF-8F47-4E80-B767-E0512750D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9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4B39E-2AEF-43E0-9D5E-8DD0B8B792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3832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4B39E-2AEF-43E0-9D5E-8DD0B8B792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4112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4B39E-2AEF-43E0-9D5E-8DD0B8B792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6715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4B39E-2AEF-43E0-9D5E-8DD0B8B792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7096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4B39E-2AEF-43E0-9D5E-8DD0B8B792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735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4B39E-2AEF-43E0-9D5E-8DD0B8B792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9906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4B39E-2AEF-43E0-9D5E-8DD0B8B792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8071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4B39E-2AEF-43E0-9D5E-8DD0B8B792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2356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4B39E-2AEF-43E0-9D5E-8DD0B8B792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858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9/7/2022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5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9593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6248209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31636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9/7/2022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51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85241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03191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71130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2690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937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750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50500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994366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85241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94431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477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449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8727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495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4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27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8146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8993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9/7/2022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1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9/7/2022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64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body" idx="1"/>
          </p:nvPr>
        </p:nvSpPr>
        <p:spPr>
          <a:xfrm>
            <a:off x="923109" y="1950720"/>
            <a:ext cx="7306492" cy="4267200"/>
          </a:xfrm>
        </p:spPr>
        <p:txBody>
          <a:bodyPr anchor="ctr">
            <a:noAutofit/>
          </a:bodyPr>
          <a:lstStyle/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4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Cursed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is the man who trusts in man and makes flesh his strength, whose heart departs from the LORD” (17:5).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4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Blessed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is the man who trusts in the Lord, and whose hope is the LORD” (17:7).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Full contrast in 17:5-8.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Which category for Jeremiah? 17:12-18.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6665"/>
            <a:ext cx="7620000" cy="990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10: Jeremiah 16-17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Keep the Sabbath (17:19-27)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8971" y="1600199"/>
            <a:ext cx="8287077" cy="4791891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Does this commandment apply to us today?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Was it really this simple—keep the Sabbath holy and they could keep from being punished?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“Surely My Sabbaths you shall keep, for it a sign between Me and you throughout your generations, that you may know that I am the LORD who sanctifies you” (Ex 31:13).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LORD your God brought you out from there by a mighty hand and outstretched arm; therefore… commanded you to keep the Sabbath day” (Deut. 5:15).</a:t>
            </a:r>
          </a:p>
        </p:txBody>
      </p:sp>
    </p:spTree>
    <p:extLst>
      <p:ext uri="{BB962C8B-B14F-4D97-AF65-F5344CB8AC3E}">
        <p14:creationId xmlns:p14="http://schemas.microsoft.com/office/powerpoint/2010/main" val="572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Why Would You Leave the LORD?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0930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“Those who depart from Me shall be written in the earth, because they have forsaken the LORD, the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fountain of living waters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(17:13). *2:13*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“My strength and my fortress, my refuge in the day of affliction (trouble, distress)” (16:19).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is the one to whom we’re all accountable—“I the LORD,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search the heart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I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test the mind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even to give to every man according to his ways, according to the fruit of his doings” (17:10).</a:t>
            </a:r>
          </a:p>
        </p:txBody>
      </p:sp>
    </p:spTree>
    <p:extLst>
      <p:ext uri="{BB962C8B-B14F-4D97-AF65-F5344CB8AC3E}">
        <p14:creationId xmlns:p14="http://schemas.microsoft.com/office/powerpoint/2010/main" val="312794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Something Else in Which They Trusted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91891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“Like the partridge that gathers a brood she did not hatch, so is he who gets riches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not by justice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; in the midst of his days they will leave him, and at his end he will be a fool” (17:11, ESV).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 fool! This very night your soul is required of you; and now who will own what you have prepared?” (Luke 12:20, NAS).</a:t>
            </a:r>
          </a:p>
        </p:txBody>
      </p:sp>
    </p:spTree>
    <p:extLst>
      <p:ext uri="{BB962C8B-B14F-4D97-AF65-F5344CB8AC3E}">
        <p14:creationId xmlns:p14="http://schemas.microsoft.com/office/powerpoint/2010/main" val="182676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3 Commands Given to Jeremiah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91891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 shall NOT take a wife for yourself nor have sons or daughters in this place” (16:2, NAS).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“Do NOT enter a house of mourning, or go to lament or to console them” (16:5, NAS).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 shall NOT go into a house of feasting to sit with them to eat and drink” (16:8, NAS).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What’s this all about?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Lifestyle needs to be consistent with his message.</a:t>
            </a:r>
          </a:p>
        </p:txBody>
      </p:sp>
    </p:spTree>
    <p:extLst>
      <p:ext uri="{BB962C8B-B14F-4D97-AF65-F5344CB8AC3E}">
        <p14:creationId xmlns:p14="http://schemas.microsoft.com/office/powerpoint/2010/main" val="409413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Why Is This Happening to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91891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would the people ask this, according to 16:10?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“Then you shall same to them” (v. 11)…what?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Summary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Your fathers forsook Me, and you have done ________.</a:t>
            </a:r>
          </a:p>
        </p:txBody>
      </p:sp>
    </p:spTree>
    <p:extLst>
      <p:ext uri="{BB962C8B-B14F-4D97-AF65-F5344CB8AC3E}">
        <p14:creationId xmlns:p14="http://schemas.microsoft.com/office/powerpoint/2010/main" val="187573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Hope in the Midst of Despair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91891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LORD…brought up the children of Israel from the land of Egypt” (16:14). From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where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will he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now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bring them up? (16:15).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From what did he bring us up, or deliver us?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what must happen first? (16:16-18).</a:t>
            </a:r>
          </a:p>
        </p:txBody>
      </p:sp>
    </p:spTree>
    <p:extLst>
      <p:ext uri="{BB962C8B-B14F-4D97-AF65-F5344CB8AC3E}">
        <p14:creationId xmlns:p14="http://schemas.microsoft.com/office/powerpoint/2010/main" val="126687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Your Name’s Sake” (14:7, 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91891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Actually, that’s the very reason God is intervening the way He is (16:21).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Will the children of Israel be the only ones who “shall know that My name is the LORD”?</a:t>
            </a:r>
          </a:p>
        </p:txBody>
      </p:sp>
    </p:spTree>
    <p:extLst>
      <p:ext uri="{BB962C8B-B14F-4D97-AF65-F5344CB8AC3E}">
        <p14:creationId xmlns:p14="http://schemas.microsoft.com/office/powerpoint/2010/main" val="239461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“Heart” of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91891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17:1.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heart is deceitful above all things, and desperately sick…” (17:9, ESV).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Does it have to be that way? True of Jeremiah’s heart?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“Cursed is the man…whose heart departs from the LORD” (17:5).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 are each one walking according to the stubbornness of his own evil heart,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without listening to Me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(16:12, NAS). *Romans 8:5*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Heart is </a:t>
            </a:r>
            <a:r>
              <a:rPr lang="en-US" sz="36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Deceitful</a:t>
            </a:r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91891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“Judah has not turned to Me with her whole heart, but in pretense” (3:10).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 are near in their mouth but far from their mind” (12:2).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“They are prophesying to you a lying vision, worthless divination, and the deceit of their own minds (hearts)” (14:14, ESV).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Can’t fool God, though. 16:17; 17:10; 4:14</a:t>
            </a:r>
          </a:p>
        </p:txBody>
      </p:sp>
    </p:spTree>
    <p:extLst>
      <p:ext uri="{BB962C8B-B14F-4D97-AF65-F5344CB8AC3E}">
        <p14:creationId xmlns:p14="http://schemas.microsoft.com/office/powerpoint/2010/main" val="135170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1076</TotalTime>
  <Words>771</Words>
  <Application>Microsoft Office PowerPoint</Application>
  <PresentationFormat>On-screen Show (4:3)</PresentationFormat>
  <Paragraphs>54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Lucida Sans Unicode</vt:lpstr>
      <vt:lpstr>Tw Cen MT</vt:lpstr>
      <vt:lpstr>Wingdings</vt:lpstr>
      <vt:lpstr>Wingdings 2</vt:lpstr>
      <vt:lpstr>Median</vt:lpstr>
      <vt:lpstr>1_Median</vt:lpstr>
      <vt:lpstr>Lesson 10: Jeremiah 16-17</vt:lpstr>
      <vt:lpstr>Why Would You Leave the LORD?</vt:lpstr>
      <vt:lpstr>Something Else in Which They Trusted</vt:lpstr>
      <vt:lpstr>3 Commands Given to Jeremiah</vt:lpstr>
      <vt:lpstr>Why Is This Happening to Us?</vt:lpstr>
      <vt:lpstr>Hope in the Midst of Despair</vt:lpstr>
      <vt:lpstr>“For Your Name’s Sake” (14:7, 21)</vt:lpstr>
      <vt:lpstr>The “Heart” of the Problem</vt:lpstr>
      <vt:lpstr>“The Heart is Deceitful”</vt:lpstr>
      <vt:lpstr>Keep the Sabbath (17:19-27)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10: Jeremiah 16-17</dc:title>
  <dc:creator>William Gibson</dc:creator>
  <cp:lastModifiedBy>William Gibson</cp:lastModifiedBy>
  <cp:revision>7</cp:revision>
  <dcterms:created xsi:type="dcterms:W3CDTF">2022-09-02T21:13:28Z</dcterms:created>
  <dcterms:modified xsi:type="dcterms:W3CDTF">2022-09-07T21:08:33Z</dcterms:modified>
</cp:coreProperties>
</file>