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154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628650" y="4736883"/>
            <a:ext cx="3182692" cy="27432"/>
          </a:xfrm>
          <a:custGeom>
            <a:avLst/>
            <a:gdLst>
              <a:gd name="connsiteX0" fmla="*/ 0 w 3182692"/>
              <a:gd name="connsiteY0" fmla="*/ 0 h 27432"/>
              <a:gd name="connsiteX1" fmla="*/ 604711 w 3182692"/>
              <a:gd name="connsiteY1" fmla="*/ 0 h 27432"/>
              <a:gd name="connsiteX2" fmla="*/ 1241250 w 3182692"/>
              <a:gd name="connsiteY2" fmla="*/ 0 h 27432"/>
              <a:gd name="connsiteX3" fmla="*/ 1909615 w 3182692"/>
              <a:gd name="connsiteY3" fmla="*/ 0 h 27432"/>
              <a:gd name="connsiteX4" fmla="*/ 2577981 w 3182692"/>
              <a:gd name="connsiteY4" fmla="*/ 0 h 27432"/>
              <a:gd name="connsiteX5" fmla="*/ 3182692 w 3182692"/>
              <a:gd name="connsiteY5" fmla="*/ 0 h 27432"/>
              <a:gd name="connsiteX6" fmla="*/ 3182692 w 3182692"/>
              <a:gd name="connsiteY6" fmla="*/ 27432 h 27432"/>
              <a:gd name="connsiteX7" fmla="*/ 2482500 w 3182692"/>
              <a:gd name="connsiteY7" fmla="*/ 27432 h 27432"/>
              <a:gd name="connsiteX8" fmla="*/ 1782308 w 3182692"/>
              <a:gd name="connsiteY8" fmla="*/ 27432 h 27432"/>
              <a:gd name="connsiteX9" fmla="*/ 1145769 w 3182692"/>
              <a:gd name="connsiteY9" fmla="*/ 27432 h 27432"/>
              <a:gd name="connsiteX10" fmla="*/ 0 w 3182692"/>
              <a:gd name="connsiteY10" fmla="*/ 27432 h 27432"/>
              <a:gd name="connsiteX11" fmla="*/ 0 w 3182692"/>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27432"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526" y="7395"/>
                  <a:pt x="3182737" y="21864"/>
                  <a:pt x="3182692" y="27432"/>
                </a:cubicBezTo>
                <a:cubicBezTo>
                  <a:pt x="2998421" y="30886"/>
                  <a:pt x="2675038" y="28158"/>
                  <a:pt x="2482500" y="27432"/>
                </a:cubicBezTo>
                <a:cubicBezTo>
                  <a:pt x="2289962" y="26706"/>
                  <a:pt x="1930644" y="15978"/>
                  <a:pt x="1782308" y="27432"/>
                </a:cubicBezTo>
                <a:cubicBezTo>
                  <a:pt x="1633972" y="38886"/>
                  <a:pt x="1287388" y="7152"/>
                  <a:pt x="1145769" y="27432"/>
                </a:cubicBezTo>
                <a:cubicBezTo>
                  <a:pt x="1004150" y="47712"/>
                  <a:pt x="256377" y="-28294"/>
                  <a:pt x="0" y="27432"/>
                </a:cubicBezTo>
                <a:cubicBezTo>
                  <a:pt x="-503" y="20663"/>
                  <a:pt x="1168" y="5855"/>
                  <a:pt x="0" y="0"/>
                </a:cubicBezTo>
                <a:close/>
              </a:path>
              <a:path w="3182692" h="27432"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885" y="12649"/>
                  <a:pt x="3181704" y="17989"/>
                  <a:pt x="3182692" y="27432"/>
                </a:cubicBezTo>
                <a:cubicBezTo>
                  <a:pt x="3039109" y="-3557"/>
                  <a:pt x="2823860" y="22992"/>
                  <a:pt x="2546154" y="27432"/>
                </a:cubicBezTo>
                <a:cubicBezTo>
                  <a:pt x="2268448" y="31872"/>
                  <a:pt x="2098674" y="14435"/>
                  <a:pt x="1845961" y="27432"/>
                </a:cubicBezTo>
                <a:cubicBezTo>
                  <a:pt x="1593248" y="40429"/>
                  <a:pt x="1456743" y="36704"/>
                  <a:pt x="1304904" y="27432"/>
                </a:cubicBezTo>
                <a:cubicBezTo>
                  <a:pt x="1153065" y="18160"/>
                  <a:pt x="947204" y="20270"/>
                  <a:pt x="668365" y="27432"/>
                </a:cubicBezTo>
                <a:cubicBezTo>
                  <a:pt x="389526" y="34594"/>
                  <a:pt x="288244" y="4516"/>
                  <a:pt x="0" y="27432"/>
                </a:cubicBezTo>
                <a:cubicBezTo>
                  <a:pt x="1300" y="19678"/>
                  <a:pt x="-86" y="1204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630936" y="448056"/>
            <a:ext cx="78867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630936" y="4983480"/>
            <a:ext cx="78867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9/12/2022</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099797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9/12/2022</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639439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9/12/2022</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523240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628650" y="1929384"/>
            <a:ext cx="78867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9/12/2022</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628649" y="1709928"/>
            <a:ext cx="7886700" cy="27432"/>
          </a:xfrm>
          <a:custGeom>
            <a:avLst/>
            <a:gdLst>
              <a:gd name="connsiteX0" fmla="*/ 0 w 7886700"/>
              <a:gd name="connsiteY0" fmla="*/ 0 h 27432"/>
              <a:gd name="connsiteX1" fmla="*/ 420624 w 7886700"/>
              <a:gd name="connsiteY1" fmla="*/ 0 h 27432"/>
              <a:gd name="connsiteX2" fmla="*/ 1156716 w 7886700"/>
              <a:gd name="connsiteY2" fmla="*/ 0 h 27432"/>
              <a:gd name="connsiteX3" fmla="*/ 1577340 w 7886700"/>
              <a:gd name="connsiteY3" fmla="*/ 0 h 27432"/>
              <a:gd name="connsiteX4" fmla="*/ 2155698 w 7886700"/>
              <a:gd name="connsiteY4" fmla="*/ 0 h 27432"/>
              <a:gd name="connsiteX5" fmla="*/ 2970657 w 7886700"/>
              <a:gd name="connsiteY5" fmla="*/ 0 h 27432"/>
              <a:gd name="connsiteX6" fmla="*/ 3627882 w 7886700"/>
              <a:gd name="connsiteY6" fmla="*/ 0 h 27432"/>
              <a:gd name="connsiteX7" fmla="*/ 4363974 w 7886700"/>
              <a:gd name="connsiteY7" fmla="*/ 0 h 27432"/>
              <a:gd name="connsiteX8" fmla="*/ 4942332 w 7886700"/>
              <a:gd name="connsiteY8" fmla="*/ 0 h 27432"/>
              <a:gd name="connsiteX9" fmla="*/ 5599557 w 7886700"/>
              <a:gd name="connsiteY9" fmla="*/ 0 h 27432"/>
              <a:gd name="connsiteX10" fmla="*/ 6414516 w 7886700"/>
              <a:gd name="connsiteY10" fmla="*/ 0 h 27432"/>
              <a:gd name="connsiteX11" fmla="*/ 6914007 w 7886700"/>
              <a:gd name="connsiteY11" fmla="*/ 0 h 27432"/>
              <a:gd name="connsiteX12" fmla="*/ 7886700 w 7886700"/>
              <a:gd name="connsiteY12" fmla="*/ 0 h 27432"/>
              <a:gd name="connsiteX13" fmla="*/ 7886700 w 7886700"/>
              <a:gd name="connsiteY13" fmla="*/ 27432 h 27432"/>
              <a:gd name="connsiteX14" fmla="*/ 7308342 w 7886700"/>
              <a:gd name="connsiteY14" fmla="*/ 27432 h 27432"/>
              <a:gd name="connsiteX15" fmla="*/ 6887718 w 7886700"/>
              <a:gd name="connsiteY15" fmla="*/ 27432 h 27432"/>
              <a:gd name="connsiteX16" fmla="*/ 6230493 w 7886700"/>
              <a:gd name="connsiteY16" fmla="*/ 27432 h 27432"/>
              <a:gd name="connsiteX17" fmla="*/ 5731002 w 7886700"/>
              <a:gd name="connsiteY17" fmla="*/ 27432 h 27432"/>
              <a:gd name="connsiteX18" fmla="*/ 5073777 w 7886700"/>
              <a:gd name="connsiteY18" fmla="*/ 27432 h 27432"/>
              <a:gd name="connsiteX19" fmla="*/ 4416552 w 7886700"/>
              <a:gd name="connsiteY19" fmla="*/ 27432 h 27432"/>
              <a:gd name="connsiteX20" fmla="*/ 3759327 w 7886700"/>
              <a:gd name="connsiteY20" fmla="*/ 27432 h 27432"/>
              <a:gd name="connsiteX21" fmla="*/ 3102102 w 7886700"/>
              <a:gd name="connsiteY21" fmla="*/ 27432 h 27432"/>
              <a:gd name="connsiteX22" fmla="*/ 2523744 w 7886700"/>
              <a:gd name="connsiteY22" fmla="*/ 27432 h 27432"/>
              <a:gd name="connsiteX23" fmla="*/ 1787652 w 7886700"/>
              <a:gd name="connsiteY23" fmla="*/ 27432 h 27432"/>
              <a:gd name="connsiteX24" fmla="*/ 1130427 w 7886700"/>
              <a:gd name="connsiteY24" fmla="*/ 27432 h 27432"/>
              <a:gd name="connsiteX25" fmla="*/ 0 w 7886700"/>
              <a:gd name="connsiteY25" fmla="*/ 27432 h 27432"/>
              <a:gd name="connsiteX26" fmla="*/ 0 w 7886700"/>
              <a:gd name="connsiteY2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86700" h="27432" fill="none" extrusionOk="0">
                <a:moveTo>
                  <a:pt x="0" y="0"/>
                </a:moveTo>
                <a:cubicBezTo>
                  <a:pt x="157525" y="2723"/>
                  <a:pt x="287389" y="-6453"/>
                  <a:pt x="420624" y="0"/>
                </a:cubicBezTo>
                <a:cubicBezTo>
                  <a:pt x="553859" y="6453"/>
                  <a:pt x="825625" y="29874"/>
                  <a:pt x="1156716" y="0"/>
                </a:cubicBezTo>
                <a:cubicBezTo>
                  <a:pt x="1487807" y="-29874"/>
                  <a:pt x="1467015" y="9632"/>
                  <a:pt x="1577340" y="0"/>
                </a:cubicBezTo>
                <a:cubicBezTo>
                  <a:pt x="1687665" y="-9632"/>
                  <a:pt x="2024250" y="19395"/>
                  <a:pt x="2155698" y="0"/>
                </a:cubicBezTo>
                <a:cubicBezTo>
                  <a:pt x="2287146" y="-19395"/>
                  <a:pt x="2775210" y="-36481"/>
                  <a:pt x="2970657" y="0"/>
                </a:cubicBezTo>
                <a:cubicBezTo>
                  <a:pt x="3166104" y="36481"/>
                  <a:pt x="3456933" y="2822"/>
                  <a:pt x="3627882" y="0"/>
                </a:cubicBezTo>
                <a:cubicBezTo>
                  <a:pt x="3798831" y="-2822"/>
                  <a:pt x="4063535" y="23706"/>
                  <a:pt x="4363974" y="0"/>
                </a:cubicBezTo>
                <a:cubicBezTo>
                  <a:pt x="4664413" y="-23706"/>
                  <a:pt x="4721338" y="-85"/>
                  <a:pt x="4942332" y="0"/>
                </a:cubicBezTo>
                <a:cubicBezTo>
                  <a:pt x="5163326" y="85"/>
                  <a:pt x="5298512" y="10710"/>
                  <a:pt x="5599557" y="0"/>
                </a:cubicBezTo>
                <a:cubicBezTo>
                  <a:pt x="5900603" y="-10710"/>
                  <a:pt x="6095214" y="3467"/>
                  <a:pt x="6414516" y="0"/>
                </a:cubicBezTo>
                <a:cubicBezTo>
                  <a:pt x="6733818" y="-3467"/>
                  <a:pt x="6803711" y="5617"/>
                  <a:pt x="6914007" y="0"/>
                </a:cubicBezTo>
                <a:cubicBezTo>
                  <a:pt x="7024303" y="-5617"/>
                  <a:pt x="7602090" y="-33929"/>
                  <a:pt x="7886700" y="0"/>
                </a:cubicBezTo>
                <a:cubicBezTo>
                  <a:pt x="7886111" y="10802"/>
                  <a:pt x="7886030" y="18406"/>
                  <a:pt x="7886700" y="27432"/>
                </a:cubicBezTo>
                <a:cubicBezTo>
                  <a:pt x="7637258" y="17142"/>
                  <a:pt x="7575695" y="16729"/>
                  <a:pt x="7308342" y="27432"/>
                </a:cubicBezTo>
                <a:cubicBezTo>
                  <a:pt x="7040989" y="38135"/>
                  <a:pt x="7003134" y="44021"/>
                  <a:pt x="6887718" y="27432"/>
                </a:cubicBezTo>
                <a:cubicBezTo>
                  <a:pt x="6772302" y="10843"/>
                  <a:pt x="6488136" y="58247"/>
                  <a:pt x="6230493" y="27432"/>
                </a:cubicBezTo>
                <a:cubicBezTo>
                  <a:pt x="5972851" y="-3383"/>
                  <a:pt x="5929971" y="35622"/>
                  <a:pt x="5731002" y="27432"/>
                </a:cubicBezTo>
                <a:cubicBezTo>
                  <a:pt x="5532033" y="19242"/>
                  <a:pt x="5381360" y="28708"/>
                  <a:pt x="5073777" y="27432"/>
                </a:cubicBezTo>
                <a:cubicBezTo>
                  <a:pt x="4766194" y="26156"/>
                  <a:pt x="4713365" y="29311"/>
                  <a:pt x="4416552" y="27432"/>
                </a:cubicBezTo>
                <a:cubicBezTo>
                  <a:pt x="4119740" y="25553"/>
                  <a:pt x="3915304" y="28418"/>
                  <a:pt x="3759327" y="27432"/>
                </a:cubicBezTo>
                <a:cubicBezTo>
                  <a:pt x="3603351" y="26446"/>
                  <a:pt x="3375414" y="21218"/>
                  <a:pt x="3102102" y="27432"/>
                </a:cubicBezTo>
                <a:cubicBezTo>
                  <a:pt x="2828791" y="33646"/>
                  <a:pt x="2795766" y="19461"/>
                  <a:pt x="2523744" y="27432"/>
                </a:cubicBezTo>
                <a:cubicBezTo>
                  <a:pt x="2251722" y="35403"/>
                  <a:pt x="1947642" y="32293"/>
                  <a:pt x="1787652" y="27432"/>
                </a:cubicBezTo>
                <a:cubicBezTo>
                  <a:pt x="1627662" y="22571"/>
                  <a:pt x="1413335" y="29665"/>
                  <a:pt x="1130427" y="27432"/>
                </a:cubicBezTo>
                <a:cubicBezTo>
                  <a:pt x="847520" y="25199"/>
                  <a:pt x="292942" y="-13628"/>
                  <a:pt x="0" y="27432"/>
                </a:cubicBezTo>
                <a:cubicBezTo>
                  <a:pt x="586" y="19291"/>
                  <a:pt x="-218" y="13009"/>
                  <a:pt x="0" y="0"/>
                </a:cubicBezTo>
                <a:close/>
              </a:path>
              <a:path w="7886700" h="27432" stroke="0"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885340" y="10164"/>
                  <a:pt x="7886783" y="19377"/>
                  <a:pt x="7886700" y="27432"/>
                </a:cubicBezTo>
                <a:cubicBezTo>
                  <a:pt x="7752936" y="37838"/>
                  <a:pt x="7671143" y="22240"/>
                  <a:pt x="7466076" y="27432"/>
                </a:cubicBezTo>
                <a:cubicBezTo>
                  <a:pt x="7261009" y="32624"/>
                  <a:pt x="7039949" y="45892"/>
                  <a:pt x="6651117" y="27432"/>
                </a:cubicBezTo>
                <a:cubicBezTo>
                  <a:pt x="6262285" y="8972"/>
                  <a:pt x="6379660" y="21432"/>
                  <a:pt x="6151626" y="27432"/>
                </a:cubicBezTo>
                <a:cubicBezTo>
                  <a:pt x="5923592" y="33432"/>
                  <a:pt x="5816137" y="49453"/>
                  <a:pt x="5494401" y="27432"/>
                </a:cubicBezTo>
                <a:cubicBezTo>
                  <a:pt x="5172665" y="5411"/>
                  <a:pt x="5022009" y="14146"/>
                  <a:pt x="4679442" y="27432"/>
                </a:cubicBezTo>
                <a:cubicBezTo>
                  <a:pt x="4336875" y="40718"/>
                  <a:pt x="4169241" y="-4552"/>
                  <a:pt x="4022217" y="27432"/>
                </a:cubicBezTo>
                <a:cubicBezTo>
                  <a:pt x="3875193" y="59416"/>
                  <a:pt x="3723776" y="46198"/>
                  <a:pt x="3601593" y="27432"/>
                </a:cubicBezTo>
                <a:cubicBezTo>
                  <a:pt x="3479410" y="8666"/>
                  <a:pt x="3283834" y="20447"/>
                  <a:pt x="3102102" y="27432"/>
                </a:cubicBezTo>
                <a:cubicBezTo>
                  <a:pt x="2920370" y="34417"/>
                  <a:pt x="2467386" y="35404"/>
                  <a:pt x="2287143" y="27432"/>
                </a:cubicBezTo>
                <a:cubicBezTo>
                  <a:pt x="2106900" y="19460"/>
                  <a:pt x="1798848" y="59556"/>
                  <a:pt x="1629918" y="27432"/>
                </a:cubicBezTo>
                <a:cubicBezTo>
                  <a:pt x="1460989" y="-4692"/>
                  <a:pt x="1324115" y="34913"/>
                  <a:pt x="1130427" y="27432"/>
                </a:cubicBezTo>
                <a:cubicBezTo>
                  <a:pt x="936739" y="19951"/>
                  <a:pt x="302034" y="30143"/>
                  <a:pt x="0" y="27432"/>
                </a:cubicBezTo>
                <a:cubicBezTo>
                  <a:pt x="-383" y="21019"/>
                  <a:pt x="-503" y="1243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1002056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630936" y="448056"/>
            <a:ext cx="78867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630936" y="4983480"/>
            <a:ext cx="78867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9/12/2022</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628650" y="4736883"/>
            <a:ext cx="3182692" cy="27432"/>
          </a:xfrm>
          <a:custGeom>
            <a:avLst/>
            <a:gdLst>
              <a:gd name="connsiteX0" fmla="*/ 0 w 3182692"/>
              <a:gd name="connsiteY0" fmla="*/ 0 h 27432"/>
              <a:gd name="connsiteX1" fmla="*/ 604711 w 3182692"/>
              <a:gd name="connsiteY1" fmla="*/ 0 h 27432"/>
              <a:gd name="connsiteX2" fmla="*/ 1241250 w 3182692"/>
              <a:gd name="connsiteY2" fmla="*/ 0 h 27432"/>
              <a:gd name="connsiteX3" fmla="*/ 1909615 w 3182692"/>
              <a:gd name="connsiteY3" fmla="*/ 0 h 27432"/>
              <a:gd name="connsiteX4" fmla="*/ 2577981 w 3182692"/>
              <a:gd name="connsiteY4" fmla="*/ 0 h 27432"/>
              <a:gd name="connsiteX5" fmla="*/ 3182692 w 3182692"/>
              <a:gd name="connsiteY5" fmla="*/ 0 h 27432"/>
              <a:gd name="connsiteX6" fmla="*/ 3182692 w 3182692"/>
              <a:gd name="connsiteY6" fmla="*/ 27432 h 27432"/>
              <a:gd name="connsiteX7" fmla="*/ 2482500 w 3182692"/>
              <a:gd name="connsiteY7" fmla="*/ 27432 h 27432"/>
              <a:gd name="connsiteX8" fmla="*/ 1782308 w 3182692"/>
              <a:gd name="connsiteY8" fmla="*/ 27432 h 27432"/>
              <a:gd name="connsiteX9" fmla="*/ 1145769 w 3182692"/>
              <a:gd name="connsiteY9" fmla="*/ 27432 h 27432"/>
              <a:gd name="connsiteX10" fmla="*/ 0 w 3182692"/>
              <a:gd name="connsiteY10" fmla="*/ 27432 h 27432"/>
              <a:gd name="connsiteX11" fmla="*/ 0 w 3182692"/>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27432"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526" y="7395"/>
                  <a:pt x="3182737" y="21864"/>
                  <a:pt x="3182692" y="27432"/>
                </a:cubicBezTo>
                <a:cubicBezTo>
                  <a:pt x="2998421" y="30886"/>
                  <a:pt x="2675038" y="28158"/>
                  <a:pt x="2482500" y="27432"/>
                </a:cubicBezTo>
                <a:cubicBezTo>
                  <a:pt x="2289962" y="26706"/>
                  <a:pt x="1930644" y="15978"/>
                  <a:pt x="1782308" y="27432"/>
                </a:cubicBezTo>
                <a:cubicBezTo>
                  <a:pt x="1633972" y="38886"/>
                  <a:pt x="1287388" y="7152"/>
                  <a:pt x="1145769" y="27432"/>
                </a:cubicBezTo>
                <a:cubicBezTo>
                  <a:pt x="1004150" y="47712"/>
                  <a:pt x="256377" y="-28294"/>
                  <a:pt x="0" y="27432"/>
                </a:cubicBezTo>
                <a:cubicBezTo>
                  <a:pt x="-503" y="20663"/>
                  <a:pt x="1168" y="5855"/>
                  <a:pt x="0" y="0"/>
                </a:cubicBezTo>
                <a:close/>
              </a:path>
              <a:path w="3182692" h="27432"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885" y="12649"/>
                  <a:pt x="3181704" y="17989"/>
                  <a:pt x="3182692" y="27432"/>
                </a:cubicBezTo>
                <a:cubicBezTo>
                  <a:pt x="3039109" y="-3557"/>
                  <a:pt x="2823860" y="22992"/>
                  <a:pt x="2546154" y="27432"/>
                </a:cubicBezTo>
                <a:cubicBezTo>
                  <a:pt x="2268448" y="31872"/>
                  <a:pt x="2098674" y="14435"/>
                  <a:pt x="1845961" y="27432"/>
                </a:cubicBezTo>
                <a:cubicBezTo>
                  <a:pt x="1593248" y="40429"/>
                  <a:pt x="1456743" y="36704"/>
                  <a:pt x="1304904" y="27432"/>
                </a:cubicBezTo>
                <a:cubicBezTo>
                  <a:pt x="1153065" y="18160"/>
                  <a:pt x="947204" y="20270"/>
                  <a:pt x="668365" y="27432"/>
                </a:cubicBezTo>
                <a:cubicBezTo>
                  <a:pt x="389526" y="34594"/>
                  <a:pt x="288244" y="4516"/>
                  <a:pt x="0" y="27432"/>
                </a:cubicBezTo>
                <a:cubicBezTo>
                  <a:pt x="1300" y="19678"/>
                  <a:pt x="-86" y="1204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654390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628650" y="1929384"/>
            <a:ext cx="38862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4629150" y="1929384"/>
            <a:ext cx="38862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9/12/2022</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628649" y="1709928"/>
            <a:ext cx="7886700" cy="27432"/>
          </a:xfrm>
          <a:custGeom>
            <a:avLst/>
            <a:gdLst>
              <a:gd name="connsiteX0" fmla="*/ 0 w 7886700"/>
              <a:gd name="connsiteY0" fmla="*/ 0 h 27432"/>
              <a:gd name="connsiteX1" fmla="*/ 420624 w 7886700"/>
              <a:gd name="connsiteY1" fmla="*/ 0 h 27432"/>
              <a:gd name="connsiteX2" fmla="*/ 1156716 w 7886700"/>
              <a:gd name="connsiteY2" fmla="*/ 0 h 27432"/>
              <a:gd name="connsiteX3" fmla="*/ 1577340 w 7886700"/>
              <a:gd name="connsiteY3" fmla="*/ 0 h 27432"/>
              <a:gd name="connsiteX4" fmla="*/ 2155698 w 7886700"/>
              <a:gd name="connsiteY4" fmla="*/ 0 h 27432"/>
              <a:gd name="connsiteX5" fmla="*/ 2970657 w 7886700"/>
              <a:gd name="connsiteY5" fmla="*/ 0 h 27432"/>
              <a:gd name="connsiteX6" fmla="*/ 3627882 w 7886700"/>
              <a:gd name="connsiteY6" fmla="*/ 0 h 27432"/>
              <a:gd name="connsiteX7" fmla="*/ 4363974 w 7886700"/>
              <a:gd name="connsiteY7" fmla="*/ 0 h 27432"/>
              <a:gd name="connsiteX8" fmla="*/ 4942332 w 7886700"/>
              <a:gd name="connsiteY8" fmla="*/ 0 h 27432"/>
              <a:gd name="connsiteX9" fmla="*/ 5599557 w 7886700"/>
              <a:gd name="connsiteY9" fmla="*/ 0 h 27432"/>
              <a:gd name="connsiteX10" fmla="*/ 6414516 w 7886700"/>
              <a:gd name="connsiteY10" fmla="*/ 0 h 27432"/>
              <a:gd name="connsiteX11" fmla="*/ 6914007 w 7886700"/>
              <a:gd name="connsiteY11" fmla="*/ 0 h 27432"/>
              <a:gd name="connsiteX12" fmla="*/ 7886700 w 7886700"/>
              <a:gd name="connsiteY12" fmla="*/ 0 h 27432"/>
              <a:gd name="connsiteX13" fmla="*/ 7886700 w 7886700"/>
              <a:gd name="connsiteY13" fmla="*/ 27432 h 27432"/>
              <a:gd name="connsiteX14" fmla="*/ 7308342 w 7886700"/>
              <a:gd name="connsiteY14" fmla="*/ 27432 h 27432"/>
              <a:gd name="connsiteX15" fmla="*/ 6887718 w 7886700"/>
              <a:gd name="connsiteY15" fmla="*/ 27432 h 27432"/>
              <a:gd name="connsiteX16" fmla="*/ 6230493 w 7886700"/>
              <a:gd name="connsiteY16" fmla="*/ 27432 h 27432"/>
              <a:gd name="connsiteX17" fmla="*/ 5731002 w 7886700"/>
              <a:gd name="connsiteY17" fmla="*/ 27432 h 27432"/>
              <a:gd name="connsiteX18" fmla="*/ 5073777 w 7886700"/>
              <a:gd name="connsiteY18" fmla="*/ 27432 h 27432"/>
              <a:gd name="connsiteX19" fmla="*/ 4416552 w 7886700"/>
              <a:gd name="connsiteY19" fmla="*/ 27432 h 27432"/>
              <a:gd name="connsiteX20" fmla="*/ 3759327 w 7886700"/>
              <a:gd name="connsiteY20" fmla="*/ 27432 h 27432"/>
              <a:gd name="connsiteX21" fmla="*/ 3102102 w 7886700"/>
              <a:gd name="connsiteY21" fmla="*/ 27432 h 27432"/>
              <a:gd name="connsiteX22" fmla="*/ 2523744 w 7886700"/>
              <a:gd name="connsiteY22" fmla="*/ 27432 h 27432"/>
              <a:gd name="connsiteX23" fmla="*/ 1787652 w 7886700"/>
              <a:gd name="connsiteY23" fmla="*/ 27432 h 27432"/>
              <a:gd name="connsiteX24" fmla="*/ 1130427 w 7886700"/>
              <a:gd name="connsiteY24" fmla="*/ 27432 h 27432"/>
              <a:gd name="connsiteX25" fmla="*/ 0 w 7886700"/>
              <a:gd name="connsiteY25" fmla="*/ 27432 h 27432"/>
              <a:gd name="connsiteX26" fmla="*/ 0 w 7886700"/>
              <a:gd name="connsiteY2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86700" h="27432" fill="none" extrusionOk="0">
                <a:moveTo>
                  <a:pt x="0" y="0"/>
                </a:moveTo>
                <a:cubicBezTo>
                  <a:pt x="157525" y="2723"/>
                  <a:pt x="287389" y="-6453"/>
                  <a:pt x="420624" y="0"/>
                </a:cubicBezTo>
                <a:cubicBezTo>
                  <a:pt x="553859" y="6453"/>
                  <a:pt x="825625" y="29874"/>
                  <a:pt x="1156716" y="0"/>
                </a:cubicBezTo>
                <a:cubicBezTo>
                  <a:pt x="1487807" y="-29874"/>
                  <a:pt x="1467015" y="9632"/>
                  <a:pt x="1577340" y="0"/>
                </a:cubicBezTo>
                <a:cubicBezTo>
                  <a:pt x="1687665" y="-9632"/>
                  <a:pt x="2024250" y="19395"/>
                  <a:pt x="2155698" y="0"/>
                </a:cubicBezTo>
                <a:cubicBezTo>
                  <a:pt x="2287146" y="-19395"/>
                  <a:pt x="2775210" y="-36481"/>
                  <a:pt x="2970657" y="0"/>
                </a:cubicBezTo>
                <a:cubicBezTo>
                  <a:pt x="3166104" y="36481"/>
                  <a:pt x="3456933" y="2822"/>
                  <a:pt x="3627882" y="0"/>
                </a:cubicBezTo>
                <a:cubicBezTo>
                  <a:pt x="3798831" y="-2822"/>
                  <a:pt x="4063535" y="23706"/>
                  <a:pt x="4363974" y="0"/>
                </a:cubicBezTo>
                <a:cubicBezTo>
                  <a:pt x="4664413" y="-23706"/>
                  <a:pt x="4721338" y="-85"/>
                  <a:pt x="4942332" y="0"/>
                </a:cubicBezTo>
                <a:cubicBezTo>
                  <a:pt x="5163326" y="85"/>
                  <a:pt x="5298512" y="10710"/>
                  <a:pt x="5599557" y="0"/>
                </a:cubicBezTo>
                <a:cubicBezTo>
                  <a:pt x="5900603" y="-10710"/>
                  <a:pt x="6095214" y="3467"/>
                  <a:pt x="6414516" y="0"/>
                </a:cubicBezTo>
                <a:cubicBezTo>
                  <a:pt x="6733818" y="-3467"/>
                  <a:pt x="6803711" y="5617"/>
                  <a:pt x="6914007" y="0"/>
                </a:cubicBezTo>
                <a:cubicBezTo>
                  <a:pt x="7024303" y="-5617"/>
                  <a:pt x="7602090" y="-33929"/>
                  <a:pt x="7886700" y="0"/>
                </a:cubicBezTo>
                <a:cubicBezTo>
                  <a:pt x="7886111" y="10802"/>
                  <a:pt x="7886030" y="18406"/>
                  <a:pt x="7886700" y="27432"/>
                </a:cubicBezTo>
                <a:cubicBezTo>
                  <a:pt x="7637258" y="17142"/>
                  <a:pt x="7575695" y="16729"/>
                  <a:pt x="7308342" y="27432"/>
                </a:cubicBezTo>
                <a:cubicBezTo>
                  <a:pt x="7040989" y="38135"/>
                  <a:pt x="7003134" y="44021"/>
                  <a:pt x="6887718" y="27432"/>
                </a:cubicBezTo>
                <a:cubicBezTo>
                  <a:pt x="6772302" y="10843"/>
                  <a:pt x="6488136" y="58247"/>
                  <a:pt x="6230493" y="27432"/>
                </a:cubicBezTo>
                <a:cubicBezTo>
                  <a:pt x="5972851" y="-3383"/>
                  <a:pt x="5929971" y="35622"/>
                  <a:pt x="5731002" y="27432"/>
                </a:cubicBezTo>
                <a:cubicBezTo>
                  <a:pt x="5532033" y="19242"/>
                  <a:pt x="5381360" y="28708"/>
                  <a:pt x="5073777" y="27432"/>
                </a:cubicBezTo>
                <a:cubicBezTo>
                  <a:pt x="4766194" y="26156"/>
                  <a:pt x="4713365" y="29311"/>
                  <a:pt x="4416552" y="27432"/>
                </a:cubicBezTo>
                <a:cubicBezTo>
                  <a:pt x="4119740" y="25553"/>
                  <a:pt x="3915304" y="28418"/>
                  <a:pt x="3759327" y="27432"/>
                </a:cubicBezTo>
                <a:cubicBezTo>
                  <a:pt x="3603351" y="26446"/>
                  <a:pt x="3375414" y="21218"/>
                  <a:pt x="3102102" y="27432"/>
                </a:cubicBezTo>
                <a:cubicBezTo>
                  <a:pt x="2828791" y="33646"/>
                  <a:pt x="2795766" y="19461"/>
                  <a:pt x="2523744" y="27432"/>
                </a:cubicBezTo>
                <a:cubicBezTo>
                  <a:pt x="2251722" y="35403"/>
                  <a:pt x="1947642" y="32293"/>
                  <a:pt x="1787652" y="27432"/>
                </a:cubicBezTo>
                <a:cubicBezTo>
                  <a:pt x="1627662" y="22571"/>
                  <a:pt x="1413335" y="29665"/>
                  <a:pt x="1130427" y="27432"/>
                </a:cubicBezTo>
                <a:cubicBezTo>
                  <a:pt x="847520" y="25199"/>
                  <a:pt x="292942" y="-13628"/>
                  <a:pt x="0" y="27432"/>
                </a:cubicBezTo>
                <a:cubicBezTo>
                  <a:pt x="586" y="19291"/>
                  <a:pt x="-218" y="13009"/>
                  <a:pt x="0" y="0"/>
                </a:cubicBezTo>
                <a:close/>
              </a:path>
              <a:path w="7886700" h="27432" stroke="0"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885340" y="10164"/>
                  <a:pt x="7886783" y="19377"/>
                  <a:pt x="7886700" y="27432"/>
                </a:cubicBezTo>
                <a:cubicBezTo>
                  <a:pt x="7752936" y="37838"/>
                  <a:pt x="7671143" y="22240"/>
                  <a:pt x="7466076" y="27432"/>
                </a:cubicBezTo>
                <a:cubicBezTo>
                  <a:pt x="7261009" y="32624"/>
                  <a:pt x="7039949" y="45892"/>
                  <a:pt x="6651117" y="27432"/>
                </a:cubicBezTo>
                <a:cubicBezTo>
                  <a:pt x="6262285" y="8972"/>
                  <a:pt x="6379660" y="21432"/>
                  <a:pt x="6151626" y="27432"/>
                </a:cubicBezTo>
                <a:cubicBezTo>
                  <a:pt x="5923592" y="33432"/>
                  <a:pt x="5816137" y="49453"/>
                  <a:pt x="5494401" y="27432"/>
                </a:cubicBezTo>
                <a:cubicBezTo>
                  <a:pt x="5172665" y="5411"/>
                  <a:pt x="5022009" y="14146"/>
                  <a:pt x="4679442" y="27432"/>
                </a:cubicBezTo>
                <a:cubicBezTo>
                  <a:pt x="4336875" y="40718"/>
                  <a:pt x="4169241" y="-4552"/>
                  <a:pt x="4022217" y="27432"/>
                </a:cubicBezTo>
                <a:cubicBezTo>
                  <a:pt x="3875193" y="59416"/>
                  <a:pt x="3723776" y="46198"/>
                  <a:pt x="3601593" y="27432"/>
                </a:cubicBezTo>
                <a:cubicBezTo>
                  <a:pt x="3479410" y="8666"/>
                  <a:pt x="3283834" y="20447"/>
                  <a:pt x="3102102" y="27432"/>
                </a:cubicBezTo>
                <a:cubicBezTo>
                  <a:pt x="2920370" y="34417"/>
                  <a:pt x="2467386" y="35404"/>
                  <a:pt x="2287143" y="27432"/>
                </a:cubicBezTo>
                <a:cubicBezTo>
                  <a:pt x="2106900" y="19460"/>
                  <a:pt x="1798848" y="59556"/>
                  <a:pt x="1629918" y="27432"/>
                </a:cubicBezTo>
                <a:cubicBezTo>
                  <a:pt x="1460989" y="-4692"/>
                  <a:pt x="1324115" y="34913"/>
                  <a:pt x="1130427" y="27432"/>
                </a:cubicBezTo>
                <a:cubicBezTo>
                  <a:pt x="936739" y="19951"/>
                  <a:pt x="302034" y="30143"/>
                  <a:pt x="0" y="27432"/>
                </a:cubicBezTo>
                <a:cubicBezTo>
                  <a:pt x="-383" y="21019"/>
                  <a:pt x="-503" y="1243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2171192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629842" y="1938528"/>
            <a:ext cx="3868340"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629842" y="2926080"/>
            <a:ext cx="3868340"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4629150" y="1938528"/>
            <a:ext cx="3887391"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4629150" y="2926080"/>
            <a:ext cx="3887391"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9/12/2022</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628649" y="1709928"/>
            <a:ext cx="7886700" cy="27432"/>
          </a:xfrm>
          <a:custGeom>
            <a:avLst/>
            <a:gdLst>
              <a:gd name="connsiteX0" fmla="*/ 0 w 7886700"/>
              <a:gd name="connsiteY0" fmla="*/ 0 h 27432"/>
              <a:gd name="connsiteX1" fmla="*/ 420624 w 7886700"/>
              <a:gd name="connsiteY1" fmla="*/ 0 h 27432"/>
              <a:gd name="connsiteX2" fmla="*/ 1156716 w 7886700"/>
              <a:gd name="connsiteY2" fmla="*/ 0 h 27432"/>
              <a:gd name="connsiteX3" fmla="*/ 1577340 w 7886700"/>
              <a:gd name="connsiteY3" fmla="*/ 0 h 27432"/>
              <a:gd name="connsiteX4" fmla="*/ 2155698 w 7886700"/>
              <a:gd name="connsiteY4" fmla="*/ 0 h 27432"/>
              <a:gd name="connsiteX5" fmla="*/ 2970657 w 7886700"/>
              <a:gd name="connsiteY5" fmla="*/ 0 h 27432"/>
              <a:gd name="connsiteX6" fmla="*/ 3627882 w 7886700"/>
              <a:gd name="connsiteY6" fmla="*/ 0 h 27432"/>
              <a:gd name="connsiteX7" fmla="*/ 4363974 w 7886700"/>
              <a:gd name="connsiteY7" fmla="*/ 0 h 27432"/>
              <a:gd name="connsiteX8" fmla="*/ 4942332 w 7886700"/>
              <a:gd name="connsiteY8" fmla="*/ 0 h 27432"/>
              <a:gd name="connsiteX9" fmla="*/ 5599557 w 7886700"/>
              <a:gd name="connsiteY9" fmla="*/ 0 h 27432"/>
              <a:gd name="connsiteX10" fmla="*/ 6414516 w 7886700"/>
              <a:gd name="connsiteY10" fmla="*/ 0 h 27432"/>
              <a:gd name="connsiteX11" fmla="*/ 6914007 w 7886700"/>
              <a:gd name="connsiteY11" fmla="*/ 0 h 27432"/>
              <a:gd name="connsiteX12" fmla="*/ 7886700 w 7886700"/>
              <a:gd name="connsiteY12" fmla="*/ 0 h 27432"/>
              <a:gd name="connsiteX13" fmla="*/ 7886700 w 7886700"/>
              <a:gd name="connsiteY13" fmla="*/ 27432 h 27432"/>
              <a:gd name="connsiteX14" fmla="*/ 7308342 w 7886700"/>
              <a:gd name="connsiteY14" fmla="*/ 27432 h 27432"/>
              <a:gd name="connsiteX15" fmla="*/ 6887718 w 7886700"/>
              <a:gd name="connsiteY15" fmla="*/ 27432 h 27432"/>
              <a:gd name="connsiteX16" fmla="*/ 6230493 w 7886700"/>
              <a:gd name="connsiteY16" fmla="*/ 27432 h 27432"/>
              <a:gd name="connsiteX17" fmla="*/ 5731002 w 7886700"/>
              <a:gd name="connsiteY17" fmla="*/ 27432 h 27432"/>
              <a:gd name="connsiteX18" fmla="*/ 5073777 w 7886700"/>
              <a:gd name="connsiteY18" fmla="*/ 27432 h 27432"/>
              <a:gd name="connsiteX19" fmla="*/ 4416552 w 7886700"/>
              <a:gd name="connsiteY19" fmla="*/ 27432 h 27432"/>
              <a:gd name="connsiteX20" fmla="*/ 3759327 w 7886700"/>
              <a:gd name="connsiteY20" fmla="*/ 27432 h 27432"/>
              <a:gd name="connsiteX21" fmla="*/ 3102102 w 7886700"/>
              <a:gd name="connsiteY21" fmla="*/ 27432 h 27432"/>
              <a:gd name="connsiteX22" fmla="*/ 2523744 w 7886700"/>
              <a:gd name="connsiteY22" fmla="*/ 27432 h 27432"/>
              <a:gd name="connsiteX23" fmla="*/ 1787652 w 7886700"/>
              <a:gd name="connsiteY23" fmla="*/ 27432 h 27432"/>
              <a:gd name="connsiteX24" fmla="*/ 1130427 w 7886700"/>
              <a:gd name="connsiteY24" fmla="*/ 27432 h 27432"/>
              <a:gd name="connsiteX25" fmla="*/ 0 w 7886700"/>
              <a:gd name="connsiteY25" fmla="*/ 27432 h 27432"/>
              <a:gd name="connsiteX26" fmla="*/ 0 w 7886700"/>
              <a:gd name="connsiteY2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86700" h="27432" fill="none" extrusionOk="0">
                <a:moveTo>
                  <a:pt x="0" y="0"/>
                </a:moveTo>
                <a:cubicBezTo>
                  <a:pt x="157525" y="2723"/>
                  <a:pt x="287389" y="-6453"/>
                  <a:pt x="420624" y="0"/>
                </a:cubicBezTo>
                <a:cubicBezTo>
                  <a:pt x="553859" y="6453"/>
                  <a:pt x="825625" y="29874"/>
                  <a:pt x="1156716" y="0"/>
                </a:cubicBezTo>
                <a:cubicBezTo>
                  <a:pt x="1487807" y="-29874"/>
                  <a:pt x="1467015" y="9632"/>
                  <a:pt x="1577340" y="0"/>
                </a:cubicBezTo>
                <a:cubicBezTo>
                  <a:pt x="1687665" y="-9632"/>
                  <a:pt x="2024250" y="19395"/>
                  <a:pt x="2155698" y="0"/>
                </a:cubicBezTo>
                <a:cubicBezTo>
                  <a:pt x="2287146" y="-19395"/>
                  <a:pt x="2775210" y="-36481"/>
                  <a:pt x="2970657" y="0"/>
                </a:cubicBezTo>
                <a:cubicBezTo>
                  <a:pt x="3166104" y="36481"/>
                  <a:pt x="3456933" y="2822"/>
                  <a:pt x="3627882" y="0"/>
                </a:cubicBezTo>
                <a:cubicBezTo>
                  <a:pt x="3798831" y="-2822"/>
                  <a:pt x="4063535" y="23706"/>
                  <a:pt x="4363974" y="0"/>
                </a:cubicBezTo>
                <a:cubicBezTo>
                  <a:pt x="4664413" y="-23706"/>
                  <a:pt x="4721338" y="-85"/>
                  <a:pt x="4942332" y="0"/>
                </a:cubicBezTo>
                <a:cubicBezTo>
                  <a:pt x="5163326" y="85"/>
                  <a:pt x="5298512" y="10710"/>
                  <a:pt x="5599557" y="0"/>
                </a:cubicBezTo>
                <a:cubicBezTo>
                  <a:pt x="5900603" y="-10710"/>
                  <a:pt x="6095214" y="3467"/>
                  <a:pt x="6414516" y="0"/>
                </a:cubicBezTo>
                <a:cubicBezTo>
                  <a:pt x="6733818" y="-3467"/>
                  <a:pt x="6803711" y="5617"/>
                  <a:pt x="6914007" y="0"/>
                </a:cubicBezTo>
                <a:cubicBezTo>
                  <a:pt x="7024303" y="-5617"/>
                  <a:pt x="7602090" y="-33929"/>
                  <a:pt x="7886700" y="0"/>
                </a:cubicBezTo>
                <a:cubicBezTo>
                  <a:pt x="7886111" y="10802"/>
                  <a:pt x="7886030" y="18406"/>
                  <a:pt x="7886700" y="27432"/>
                </a:cubicBezTo>
                <a:cubicBezTo>
                  <a:pt x="7637258" y="17142"/>
                  <a:pt x="7575695" y="16729"/>
                  <a:pt x="7308342" y="27432"/>
                </a:cubicBezTo>
                <a:cubicBezTo>
                  <a:pt x="7040989" y="38135"/>
                  <a:pt x="7003134" y="44021"/>
                  <a:pt x="6887718" y="27432"/>
                </a:cubicBezTo>
                <a:cubicBezTo>
                  <a:pt x="6772302" y="10843"/>
                  <a:pt x="6488136" y="58247"/>
                  <a:pt x="6230493" y="27432"/>
                </a:cubicBezTo>
                <a:cubicBezTo>
                  <a:pt x="5972851" y="-3383"/>
                  <a:pt x="5929971" y="35622"/>
                  <a:pt x="5731002" y="27432"/>
                </a:cubicBezTo>
                <a:cubicBezTo>
                  <a:pt x="5532033" y="19242"/>
                  <a:pt x="5381360" y="28708"/>
                  <a:pt x="5073777" y="27432"/>
                </a:cubicBezTo>
                <a:cubicBezTo>
                  <a:pt x="4766194" y="26156"/>
                  <a:pt x="4713365" y="29311"/>
                  <a:pt x="4416552" y="27432"/>
                </a:cubicBezTo>
                <a:cubicBezTo>
                  <a:pt x="4119740" y="25553"/>
                  <a:pt x="3915304" y="28418"/>
                  <a:pt x="3759327" y="27432"/>
                </a:cubicBezTo>
                <a:cubicBezTo>
                  <a:pt x="3603351" y="26446"/>
                  <a:pt x="3375414" y="21218"/>
                  <a:pt x="3102102" y="27432"/>
                </a:cubicBezTo>
                <a:cubicBezTo>
                  <a:pt x="2828791" y="33646"/>
                  <a:pt x="2795766" y="19461"/>
                  <a:pt x="2523744" y="27432"/>
                </a:cubicBezTo>
                <a:cubicBezTo>
                  <a:pt x="2251722" y="35403"/>
                  <a:pt x="1947642" y="32293"/>
                  <a:pt x="1787652" y="27432"/>
                </a:cubicBezTo>
                <a:cubicBezTo>
                  <a:pt x="1627662" y="22571"/>
                  <a:pt x="1413335" y="29665"/>
                  <a:pt x="1130427" y="27432"/>
                </a:cubicBezTo>
                <a:cubicBezTo>
                  <a:pt x="847520" y="25199"/>
                  <a:pt x="292942" y="-13628"/>
                  <a:pt x="0" y="27432"/>
                </a:cubicBezTo>
                <a:cubicBezTo>
                  <a:pt x="586" y="19291"/>
                  <a:pt x="-218" y="13009"/>
                  <a:pt x="0" y="0"/>
                </a:cubicBezTo>
                <a:close/>
              </a:path>
              <a:path w="7886700" h="27432" stroke="0"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885340" y="10164"/>
                  <a:pt x="7886783" y="19377"/>
                  <a:pt x="7886700" y="27432"/>
                </a:cubicBezTo>
                <a:cubicBezTo>
                  <a:pt x="7752936" y="37838"/>
                  <a:pt x="7671143" y="22240"/>
                  <a:pt x="7466076" y="27432"/>
                </a:cubicBezTo>
                <a:cubicBezTo>
                  <a:pt x="7261009" y="32624"/>
                  <a:pt x="7039949" y="45892"/>
                  <a:pt x="6651117" y="27432"/>
                </a:cubicBezTo>
                <a:cubicBezTo>
                  <a:pt x="6262285" y="8972"/>
                  <a:pt x="6379660" y="21432"/>
                  <a:pt x="6151626" y="27432"/>
                </a:cubicBezTo>
                <a:cubicBezTo>
                  <a:pt x="5923592" y="33432"/>
                  <a:pt x="5816137" y="49453"/>
                  <a:pt x="5494401" y="27432"/>
                </a:cubicBezTo>
                <a:cubicBezTo>
                  <a:pt x="5172665" y="5411"/>
                  <a:pt x="5022009" y="14146"/>
                  <a:pt x="4679442" y="27432"/>
                </a:cubicBezTo>
                <a:cubicBezTo>
                  <a:pt x="4336875" y="40718"/>
                  <a:pt x="4169241" y="-4552"/>
                  <a:pt x="4022217" y="27432"/>
                </a:cubicBezTo>
                <a:cubicBezTo>
                  <a:pt x="3875193" y="59416"/>
                  <a:pt x="3723776" y="46198"/>
                  <a:pt x="3601593" y="27432"/>
                </a:cubicBezTo>
                <a:cubicBezTo>
                  <a:pt x="3479410" y="8666"/>
                  <a:pt x="3283834" y="20447"/>
                  <a:pt x="3102102" y="27432"/>
                </a:cubicBezTo>
                <a:cubicBezTo>
                  <a:pt x="2920370" y="34417"/>
                  <a:pt x="2467386" y="35404"/>
                  <a:pt x="2287143" y="27432"/>
                </a:cubicBezTo>
                <a:cubicBezTo>
                  <a:pt x="2106900" y="19460"/>
                  <a:pt x="1798848" y="59556"/>
                  <a:pt x="1629918" y="27432"/>
                </a:cubicBezTo>
                <a:cubicBezTo>
                  <a:pt x="1460989" y="-4692"/>
                  <a:pt x="1324115" y="34913"/>
                  <a:pt x="1130427" y="27432"/>
                </a:cubicBezTo>
                <a:cubicBezTo>
                  <a:pt x="936739" y="19951"/>
                  <a:pt x="302034" y="30143"/>
                  <a:pt x="0" y="27432"/>
                </a:cubicBezTo>
                <a:cubicBezTo>
                  <a:pt x="-383" y="21019"/>
                  <a:pt x="-503" y="1243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1259908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1652778" y="1728216"/>
            <a:ext cx="5836158"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9/12/2022</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2980655" y="5126892"/>
            <a:ext cx="3182692" cy="27432"/>
          </a:xfrm>
          <a:custGeom>
            <a:avLst/>
            <a:gdLst>
              <a:gd name="connsiteX0" fmla="*/ 0 w 3182692"/>
              <a:gd name="connsiteY0" fmla="*/ 0 h 27432"/>
              <a:gd name="connsiteX1" fmla="*/ 604711 w 3182692"/>
              <a:gd name="connsiteY1" fmla="*/ 0 h 27432"/>
              <a:gd name="connsiteX2" fmla="*/ 1241250 w 3182692"/>
              <a:gd name="connsiteY2" fmla="*/ 0 h 27432"/>
              <a:gd name="connsiteX3" fmla="*/ 1909615 w 3182692"/>
              <a:gd name="connsiteY3" fmla="*/ 0 h 27432"/>
              <a:gd name="connsiteX4" fmla="*/ 2577981 w 3182692"/>
              <a:gd name="connsiteY4" fmla="*/ 0 h 27432"/>
              <a:gd name="connsiteX5" fmla="*/ 3182692 w 3182692"/>
              <a:gd name="connsiteY5" fmla="*/ 0 h 27432"/>
              <a:gd name="connsiteX6" fmla="*/ 3182692 w 3182692"/>
              <a:gd name="connsiteY6" fmla="*/ 27432 h 27432"/>
              <a:gd name="connsiteX7" fmla="*/ 2482500 w 3182692"/>
              <a:gd name="connsiteY7" fmla="*/ 27432 h 27432"/>
              <a:gd name="connsiteX8" fmla="*/ 1782308 w 3182692"/>
              <a:gd name="connsiteY8" fmla="*/ 27432 h 27432"/>
              <a:gd name="connsiteX9" fmla="*/ 1145769 w 3182692"/>
              <a:gd name="connsiteY9" fmla="*/ 27432 h 27432"/>
              <a:gd name="connsiteX10" fmla="*/ 0 w 3182692"/>
              <a:gd name="connsiteY10" fmla="*/ 27432 h 27432"/>
              <a:gd name="connsiteX11" fmla="*/ 0 w 3182692"/>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27432"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526" y="7395"/>
                  <a:pt x="3182737" y="21864"/>
                  <a:pt x="3182692" y="27432"/>
                </a:cubicBezTo>
                <a:cubicBezTo>
                  <a:pt x="2998421" y="30886"/>
                  <a:pt x="2675038" y="28158"/>
                  <a:pt x="2482500" y="27432"/>
                </a:cubicBezTo>
                <a:cubicBezTo>
                  <a:pt x="2289962" y="26706"/>
                  <a:pt x="1930644" y="15978"/>
                  <a:pt x="1782308" y="27432"/>
                </a:cubicBezTo>
                <a:cubicBezTo>
                  <a:pt x="1633972" y="38886"/>
                  <a:pt x="1287388" y="7152"/>
                  <a:pt x="1145769" y="27432"/>
                </a:cubicBezTo>
                <a:cubicBezTo>
                  <a:pt x="1004150" y="47712"/>
                  <a:pt x="256377" y="-28294"/>
                  <a:pt x="0" y="27432"/>
                </a:cubicBezTo>
                <a:cubicBezTo>
                  <a:pt x="-503" y="20663"/>
                  <a:pt x="1168" y="5855"/>
                  <a:pt x="0" y="0"/>
                </a:cubicBezTo>
                <a:close/>
              </a:path>
              <a:path w="3182692" h="27432"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885" y="12649"/>
                  <a:pt x="3181704" y="17989"/>
                  <a:pt x="3182692" y="27432"/>
                </a:cubicBezTo>
                <a:cubicBezTo>
                  <a:pt x="3039109" y="-3557"/>
                  <a:pt x="2823860" y="22992"/>
                  <a:pt x="2546154" y="27432"/>
                </a:cubicBezTo>
                <a:cubicBezTo>
                  <a:pt x="2268448" y="31872"/>
                  <a:pt x="2098674" y="14435"/>
                  <a:pt x="1845961" y="27432"/>
                </a:cubicBezTo>
                <a:cubicBezTo>
                  <a:pt x="1593248" y="40429"/>
                  <a:pt x="1456743" y="36704"/>
                  <a:pt x="1304904" y="27432"/>
                </a:cubicBezTo>
                <a:cubicBezTo>
                  <a:pt x="1153065" y="18160"/>
                  <a:pt x="947204" y="20270"/>
                  <a:pt x="668365" y="27432"/>
                </a:cubicBezTo>
                <a:cubicBezTo>
                  <a:pt x="389526" y="34594"/>
                  <a:pt x="288244" y="4516"/>
                  <a:pt x="0" y="27432"/>
                </a:cubicBezTo>
                <a:cubicBezTo>
                  <a:pt x="1300" y="19678"/>
                  <a:pt x="-86" y="1204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2667262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9/12/2022</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477579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629841" y="457200"/>
            <a:ext cx="2949178"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3977640" y="548640"/>
            <a:ext cx="4539996"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629841" y="3977640"/>
            <a:ext cx="2949178"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9/12/2022</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1538049" y="3257572"/>
            <a:ext cx="4480560" cy="20574"/>
          </a:xfrm>
          <a:custGeom>
            <a:avLst/>
            <a:gdLst>
              <a:gd name="connsiteX0" fmla="*/ 0 w 4480560"/>
              <a:gd name="connsiteY0" fmla="*/ 0 h 20574"/>
              <a:gd name="connsiteX1" fmla="*/ 595274 w 4480560"/>
              <a:gd name="connsiteY1" fmla="*/ 0 h 20574"/>
              <a:gd name="connsiteX2" fmla="*/ 1100938 w 4480560"/>
              <a:gd name="connsiteY2" fmla="*/ 0 h 20574"/>
              <a:gd name="connsiteX3" fmla="*/ 1651406 w 4480560"/>
              <a:gd name="connsiteY3" fmla="*/ 0 h 20574"/>
              <a:gd name="connsiteX4" fmla="*/ 2336292 w 4480560"/>
              <a:gd name="connsiteY4" fmla="*/ 0 h 20574"/>
              <a:gd name="connsiteX5" fmla="*/ 2931566 w 4480560"/>
              <a:gd name="connsiteY5" fmla="*/ 0 h 20574"/>
              <a:gd name="connsiteX6" fmla="*/ 3482035 w 4480560"/>
              <a:gd name="connsiteY6" fmla="*/ 0 h 20574"/>
              <a:gd name="connsiteX7" fmla="*/ 4480560 w 4480560"/>
              <a:gd name="connsiteY7" fmla="*/ 0 h 20574"/>
              <a:gd name="connsiteX8" fmla="*/ 4480560 w 4480560"/>
              <a:gd name="connsiteY8" fmla="*/ 20574 h 20574"/>
              <a:gd name="connsiteX9" fmla="*/ 3840480 w 4480560"/>
              <a:gd name="connsiteY9" fmla="*/ 20574 h 20574"/>
              <a:gd name="connsiteX10" fmla="*/ 3290011 w 4480560"/>
              <a:gd name="connsiteY10" fmla="*/ 20574 h 20574"/>
              <a:gd name="connsiteX11" fmla="*/ 2560320 w 4480560"/>
              <a:gd name="connsiteY11" fmla="*/ 20574 h 20574"/>
              <a:gd name="connsiteX12" fmla="*/ 1965046 w 4480560"/>
              <a:gd name="connsiteY12" fmla="*/ 20574 h 20574"/>
              <a:gd name="connsiteX13" fmla="*/ 1459382 w 4480560"/>
              <a:gd name="connsiteY13" fmla="*/ 20574 h 20574"/>
              <a:gd name="connsiteX14" fmla="*/ 774497 w 4480560"/>
              <a:gd name="connsiteY14" fmla="*/ 20574 h 20574"/>
              <a:gd name="connsiteX15" fmla="*/ 0 w 4480560"/>
              <a:gd name="connsiteY15" fmla="*/ 20574 h 20574"/>
              <a:gd name="connsiteX16" fmla="*/ 0 w 4480560"/>
              <a:gd name="connsiteY16" fmla="*/ 0 h 20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0574"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616" y="4822"/>
                  <a:pt x="4479740" y="14232"/>
                  <a:pt x="4480560" y="20574"/>
                </a:cubicBezTo>
                <a:cubicBezTo>
                  <a:pt x="4314132" y="17210"/>
                  <a:pt x="4028383" y="38918"/>
                  <a:pt x="3840480" y="20574"/>
                </a:cubicBezTo>
                <a:cubicBezTo>
                  <a:pt x="3652577" y="2230"/>
                  <a:pt x="3547615" y="5134"/>
                  <a:pt x="3290011" y="20574"/>
                </a:cubicBezTo>
                <a:cubicBezTo>
                  <a:pt x="3032407" y="36014"/>
                  <a:pt x="2830268" y="11005"/>
                  <a:pt x="2560320" y="20574"/>
                </a:cubicBezTo>
                <a:cubicBezTo>
                  <a:pt x="2290372" y="30143"/>
                  <a:pt x="2147422" y="9014"/>
                  <a:pt x="1965046" y="20574"/>
                </a:cubicBezTo>
                <a:cubicBezTo>
                  <a:pt x="1782670" y="32134"/>
                  <a:pt x="1689791" y="42966"/>
                  <a:pt x="1459382" y="20574"/>
                </a:cubicBezTo>
                <a:cubicBezTo>
                  <a:pt x="1228973" y="-1818"/>
                  <a:pt x="915486" y="38787"/>
                  <a:pt x="774497" y="20574"/>
                </a:cubicBezTo>
                <a:cubicBezTo>
                  <a:pt x="633508" y="2361"/>
                  <a:pt x="361442" y="-8821"/>
                  <a:pt x="0" y="20574"/>
                </a:cubicBezTo>
                <a:cubicBezTo>
                  <a:pt x="666" y="15709"/>
                  <a:pt x="595" y="5181"/>
                  <a:pt x="0" y="0"/>
                </a:cubicBezTo>
                <a:close/>
              </a:path>
              <a:path w="4480560" h="20574"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388" y="4289"/>
                  <a:pt x="4480809" y="12348"/>
                  <a:pt x="4480560" y="20574"/>
                </a:cubicBezTo>
                <a:cubicBezTo>
                  <a:pt x="4279652" y="-4564"/>
                  <a:pt x="4200762" y="43852"/>
                  <a:pt x="3930091" y="20574"/>
                </a:cubicBezTo>
                <a:cubicBezTo>
                  <a:pt x="3659420" y="-2704"/>
                  <a:pt x="3456052" y="24580"/>
                  <a:pt x="3290011" y="20574"/>
                </a:cubicBezTo>
                <a:cubicBezTo>
                  <a:pt x="3123970" y="16568"/>
                  <a:pt x="2882392" y="35104"/>
                  <a:pt x="2649931" y="20574"/>
                </a:cubicBezTo>
                <a:cubicBezTo>
                  <a:pt x="2417470" y="6044"/>
                  <a:pt x="2238426" y="9623"/>
                  <a:pt x="2054657" y="20574"/>
                </a:cubicBezTo>
                <a:cubicBezTo>
                  <a:pt x="1870888" y="31525"/>
                  <a:pt x="1566368" y="47326"/>
                  <a:pt x="1324966" y="20574"/>
                </a:cubicBezTo>
                <a:cubicBezTo>
                  <a:pt x="1083564" y="-6178"/>
                  <a:pt x="787410" y="13232"/>
                  <a:pt x="595274" y="20574"/>
                </a:cubicBezTo>
                <a:cubicBezTo>
                  <a:pt x="403138" y="27916"/>
                  <a:pt x="169622" y="12785"/>
                  <a:pt x="0" y="20574"/>
                </a:cubicBezTo>
                <a:cubicBezTo>
                  <a:pt x="553" y="10436"/>
                  <a:pt x="-908" y="8764"/>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205737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629841" y="457200"/>
            <a:ext cx="294894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3977640" y="548640"/>
            <a:ext cx="4539996"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629841" y="3977640"/>
            <a:ext cx="294894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9/12/2022</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1538478" y="3257572"/>
            <a:ext cx="4480560" cy="20574"/>
          </a:xfrm>
          <a:custGeom>
            <a:avLst/>
            <a:gdLst>
              <a:gd name="connsiteX0" fmla="*/ 0 w 4480560"/>
              <a:gd name="connsiteY0" fmla="*/ 0 h 20574"/>
              <a:gd name="connsiteX1" fmla="*/ 595274 w 4480560"/>
              <a:gd name="connsiteY1" fmla="*/ 0 h 20574"/>
              <a:gd name="connsiteX2" fmla="*/ 1100938 w 4480560"/>
              <a:gd name="connsiteY2" fmla="*/ 0 h 20574"/>
              <a:gd name="connsiteX3" fmla="*/ 1651406 w 4480560"/>
              <a:gd name="connsiteY3" fmla="*/ 0 h 20574"/>
              <a:gd name="connsiteX4" fmla="*/ 2336292 w 4480560"/>
              <a:gd name="connsiteY4" fmla="*/ 0 h 20574"/>
              <a:gd name="connsiteX5" fmla="*/ 2931566 w 4480560"/>
              <a:gd name="connsiteY5" fmla="*/ 0 h 20574"/>
              <a:gd name="connsiteX6" fmla="*/ 3482035 w 4480560"/>
              <a:gd name="connsiteY6" fmla="*/ 0 h 20574"/>
              <a:gd name="connsiteX7" fmla="*/ 4480560 w 4480560"/>
              <a:gd name="connsiteY7" fmla="*/ 0 h 20574"/>
              <a:gd name="connsiteX8" fmla="*/ 4480560 w 4480560"/>
              <a:gd name="connsiteY8" fmla="*/ 20574 h 20574"/>
              <a:gd name="connsiteX9" fmla="*/ 3840480 w 4480560"/>
              <a:gd name="connsiteY9" fmla="*/ 20574 h 20574"/>
              <a:gd name="connsiteX10" fmla="*/ 3290011 w 4480560"/>
              <a:gd name="connsiteY10" fmla="*/ 20574 h 20574"/>
              <a:gd name="connsiteX11" fmla="*/ 2560320 w 4480560"/>
              <a:gd name="connsiteY11" fmla="*/ 20574 h 20574"/>
              <a:gd name="connsiteX12" fmla="*/ 1965046 w 4480560"/>
              <a:gd name="connsiteY12" fmla="*/ 20574 h 20574"/>
              <a:gd name="connsiteX13" fmla="*/ 1459382 w 4480560"/>
              <a:gd name="connsiteY13" fmla="*/ 20574 h 20574"/>
              <a:gd name="connsiteX14" fmla="*/ 774497 w 4480560"/>
              <a:gd name="connsiteY14" fmla="*/ 20574 h 20574"/>
              <a:gd name="connsiteX15" fmla="*/ 0 w 4480560"/>
              <a:gd name="connsiteY15" fmla="*/ 20574 h 20574"/>
              <a:gd name="connsiteX16" fmla="*/ 0 w 4480560"/>
              <a:gd name="connsiteY16" fmla="*/ 0 h 20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0574"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616" y="4822"/>
                  <a:pt x="4479740" y="14232"/>
                  <a:pt x="4480560" y="20574"/>
                </a:cubicBezTo>
                <a:cubicBezTo>
                  <a:pt x="4314132" y="17210"/>
                  <a:pt x="4028383" y="38918"/>
                  <a:pt x="3840480" y="20574"/>
                </a:cubicBezTo>
                <a:cubicBezTo>
                  <a:pt x="3652577" y="2230"/>
                  <a:pt x="3547615" y="5134"/>
                  <a:pt x="3290011" y="20574"/>
                </a:cubicBezTo>
                <a:cubicBezTo>
                  <a:pt x="3032407" y="36014"/>
                  <a:pt x="2830268" y="11005"/>
                  <a:pt x="2560320" y="20574"/>
                </a:cubicBezTo>
                <a:cubicBezTo>
                  <a:pt x="2290372" y="30143"/>
                  <a:pt x="2147422" y="9014"/>
                  <a:pt x="1965046" y="20574"/>
                </a:cubicBezTo>
                <a:cubicBezTo>
                  <a:pt x="1782670" y="32134"/>
                  <a:pt x="1689791" y="42966"/>
                  <a:pt x="1459382" y="20574"/>
                </a:cubicBezTo>
                <a:cubicBezTo>
                  <a:pt x="1228973" y="-1818"/>
                  <a:pt x="915486" y="38787"/>
                  <a:pt x="774497" y="20574"/>
                </a:cubicBezTo>
                <a:cubicBezTo>
                  <a:pt x="633508" y="2361"/>
                  <a:pt x="361442" y="-8821"/>
                  <a:pt x="0" y="20574"/>
                </a:cubicBezTo>
                <a:cubicBezTo>
                  <a:pt x="666" y="15709"/>
                  <a:pt x="595" y="5181"/>
                  <a:pt x="0" y="0"/>
                </a:cubicBezTo>
                <a:close/>
              </a:path>
              <a:path w="4480560" h="20574"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388" y="4289"/>
                  <a:pt x="4480809" y="12348"/>
                  <a:pt x="4480560" y="20574"/>
                </a:cubicBezTo>
                <a:cubicBezTo>
                  <a:pt x="4279652" y="-4564"/>
                  <a:pt x="4200762" y="43852"/>
                  <a:pt x="3930091" y="20574"/>
                </a:cubicBezTo>
                <a:cubicBezTo>
                  <a:pt x="3659420" y="-2704"/>
                  <a:pt x="3456052" y="24580"/>
                  <a:pt x="3290011" y="20574"/>
                </a:cubicBezTo>
                <a:cubicBezTo>
                  <a:pt x="3123970" y="16568"/>
                  <a:pt x="2882392" y="35104"/>
                  <a:pt x="2649931" y="20574"/>
                </a:cubicBezTo>
                <a:cubicBezTo>
                  <a:pt x="2417470" y="6044"/>
                  <a:pt x="2238426" y="9623"/>
                  <a:pt x="2054657" y="20574"/>
                </a:cubicBezTo>
                <a:cubicBezTo>
                  <a:pt x="1870888" y="31525"/>
                  <a:pt x="1566368" y="47326"/>
                  <a:pt x="1324966" y="20574"/>
                </a:cubicBezTo>
                <a:cubicBezTo>
                  <a:pt x="1083564" y="-6178"/>
                  <a:pt x="787410" y="13232"/>
                  <a:pt x="595274" y="20574"/>
                </a:cubicBezTo>
                <a:cubicBezTo>
                  <a:pt x="403138" y="27916"/>
                  <a:pt x="169622" y="12785"/>
                  <a:pt x="0" y="20574"/>
                </a:cubicBezTo>
                <a:cubicBezTo>
                  <a:pt x="553" y="10436"/>
                  <a:pt x="-908" y="8764"/>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512899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9/12/2022</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14478766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85854-47EB-2A34-04CF-4F2D2E68FE55}"/>
              </a:ext>
            </a:extLst>
          </p:cNvPr>
          <p:cNvSpPr>
            <a:spLocks noGrp="1"/>
          </p:cNvSpPr>
          <p:nvPr>
            <p:ph type="ctrTitle"/>
          </p:nvPr>
        </p:nvSpPr>
        <p:spPr/>
        <p:txBody>
          <a:bodyPr/>
          <a:lstStyle/>
          <a:p>
            <a:r>
              <a:rPr lang="en-US" sz="6000" dirty="0">
                <a:latin typeface="Lucida Sans Unicode" panose="020B0602030504020204" pitchFamily="34" charset="0"/>
                <a:cs typeface="Lucida Sans Unicode" panose="020B0602030504020204" pitchFamily="34" charset="0"/>
              </a:rPr>
              <a:t>The Life of Christ</a:t>
            </a:r>
          </a:p>
        </p:txBody>
      </p:sp>
      <p:sp>
        <p:nvSpPr>
          <p:cNvPr id="3" name="Subtitle 2">
            <a:extLst>
              <a:ext uri="{FF2B5EF4-FFF2-40B4-BE49-F238E27FC236}">
                <a16:creationId xmlns:a16="http://schemas.microsoft.com/office/drawing/2014/main" id="{59023E3E-6F73-AB85-6147-2823F3590540}"/>
              </a:ext>
            </a:extLst>
          </p:cNvPr>
          <p:cNvSpPr>
            <a:spLocks noGrp="1"/>
          </p:cNvSpPr>
          <p:nvPr>
            <p:ph type="subTitle" idx="1"/>
          </p:nvPr>
        </p:nvSpPr>
        <p:spPr/>
        <p:txBody>
          <a:bodyPr anchor="ctr">
            <a:normAutofit/>
          </a:bodyPr>
          <a:lstStyle/>
          <a:p>
            <a:r>
              <a:rPr lang="en-US" sz="3600" dirty="0">
                <a:latin typeface="Lucida Sans Unicode" panose="020B0602030504020204" pitchFamily="34" charset="0"/>
                <a:cs typeface="Lucida Sans Unicode" panose="020B0602030504020204" pitchFamily="34" charset="0"/>
              </a:rPr>
              <a:t>The Gospel According to Mark</a:t>
            </a:r>
          </a:p>
        </p:txBody>
      </p:sp>
    </p:spTree>
    <p:extLst>
      <p:ext uri="{BB962C8B-B14F-4D97-AF65-F5344CB8AC3E}">
        <p14:creationId xmlns:p14="http://schemas.microsoft.com/office/powerpoint/2010/main" val="3466623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600" dirty="0">
                <a:latin typeface="Lucida Sans Unicode" panose="020B0602030504020204" pitchFamily="34" charset="0"/>
                <a:cs typeface="Lucida Sans Unicode" panose="020B0602030504020204" pitchFamily="34" charset="0"/>
              </a:rPr>
              <a:t>Ten Lessons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The Authority of Jesus (</a:t>
            </a:r>
            <a:r>
              <a:rPr lang="en-US" sz="2400" dirty="0" err="1">
                <a:latin typeface="Lucida Sans Unicode" panose="020B0602030504020204" pitchFamily="34" charset="0"/>
                <a:cs typeface="Lucida Sans Unicode" panose="020B0602030504020204" pitchFamily="34" charset="0"/>
              </a:rPr>
              <a:t>ch.</a:t>
            </a:r>
            <a:r>
              <a:rPr lang="en-US" sz="2400" dirty="0">
                <a:latin typeface="Lucida Sans Unicode" panose="020B0602030504020204" pitchFamily="34" charset="0"/>
                <a:cs typeface="Lucida Sans Unicode" panose="020B0602030504020204" pitchFamily="34" charset="0"/>
              </a:rPr>
              <a:t> 1)</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Opposition to Jesus Grows (</a:t>
            </a:r>
            <a:r>
              <a:rPr lang="en-US" sz="2400" dirty="0" err="1">
                <a:latin typeface="Lucida Sans Unicode" panose="020B0602030504020204" pitchFamily="34" charset="0"/>
                <a:cs typeface="Lucida Sans Unicode" panose="020B0602030504020204" pitchFamily="34" charset="0"/>
              </a:rPr>
              <a:t>chs</a:t>
            </a:r>
            <a:r>
              <a:rPr lang="en-US" sz="2400" dirty="0">
                <a:latin typeface="Lucida Sans Unicode" panose="020B0602030504020204" pitchFamily="34" charset="0"/>
                <a:cs typeface="Lucida Sans Unicode" panose="020B0602030504020204" pitchFamily="34" charset="0"/>
              </a:rPr>
              <a:t>. 2-3)</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Jesus Teaches in Parables (4:1-34)</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Jesus Does the Impossible (4:35-6:6)</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The Message Spreads (6:7-7:37)</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Faulty Spiritual Vision (8:1-9:29)</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Jesus Accepts the Humble (9:30-10:52)</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Jesus vs. Jewish Leaders (11:1-12:44)</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Last Teachings of Jesus (13:1-14:72)</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Death, Burial, and Resurrection (</a:t>
            </a:r>
            <a:r>
              <a:rPr lang="en-US" sz="2400" dirty="0" err="1">
                <a:latin typeface="Lucida Sans Unicode" panose="020B0602030504020204" pitchFamily="34" charset="0"/>
                <a:cs typeface="Lucida Sans Unicode" panose="020B0602030504020204" pitchFamily="34" charset="0"/>
              </a:rPr>
              <a:t>chs</a:t>
            </a:r>
            <a:r>
              <a:rPr lang="en-US" sz="2400" dirty="0">
                <a:latin typeface="Lucida Sans Unicode" panose="020B0602030504020204" pitchFamily="34" charset="0"/>
                <a:cs typeface="Lucida Sans Unicode" panose="020B0602030504020204" pitchFamily="34" charset="0"/>
              </a:rPr>
              <a:t>. 15-16)</a:t>
            </a:r>
          </a:p>
        </p:txBody>
      </p:sp>
      <p:sp>
        <p:nvSpPr>
          <p:cNvPr id="5" name="Arrow: Left 4">
            <a:extLst>
              <a:ext uri="{FF2B5EF4-FFF2-40B4-BE49-F238E27FC236}">
                <a16:creationId xmlns:a16="http://schemas.microsoft.com/office/drawing/2014/main" id="{5DB9A39D-6EBD-BBC6-7F3E-BD1E822B3C3B}"/>
              </a:ext>
            </a:extLst>
          </p:cNvPr>
          <p:cNvSpPr/>
          <p:nvPr/>
        </p:nvSpPr>
        <p:spPr>
          <a:xfrm>
            <a:off x="6844938" y="3400697"/>
            <a:ext cx="548640" cy="191589"/>
          </a:xfrm>
          <a:prstGeom prst="leftArrow">
            <a:avLst/>
          </a:prstGeom>
          <a:solidFill>
            <a:srgbClr val="C000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he Hand Bold"/>
              <a:ea typeface="+mn-ea"/>
              <a:cs typeface="+mn-cs"/>
            </a:endParaRPr>
          </a:p>
        </p:txBody>
      </p:sp>
      <p:sp>
        <p:nvSpPr>
          <p:cNvPr id="4" name="TextBox 3">
            <a:extLst>
              <a:ext uri="{FF2B5EF4-FFF2-40B4-BE49-F238E27FC236}">
                <a16:creationId xmlns:a16="http://schemas.microsoft.com/office/drawing/2014/main" id="{15AF34BF-D5ED-EE1F-0323-655A44C3922F}"/>
              </a:ext>
            </a:extLst>
          </p:cNvPr>
          <p:cNvSpPr txBox="1"/>
          <p:nvPr/>
        </p:nvSpPr>
        <p:spPr>
          <a:xfrm>
            <a:off x="4119154" y="701283"/>
            <a:ext cx="4119155" cy="492443"/>
          </a:xfrm>
          <a:prstGeom prst="rect">
            <a:avLst/>
          </a:prstGeom>
          <a:noFill/>
        </p:spPr>
        <p:txBody>
          <a:bodyPr wrap="square" rtlCol="0">
            <a:spAutoFit/>
          </a:bodyPr>
          <a:lstStyle/>
          <a:p>
            <a:r>
              <a:rPr lang="en-US" sz="2600" dirty="0">
                <a:latin typeface="Lucida Sans Unicode" panose="020B0602030504020204" pitchFamily="34" charset="0"/>
                <a:cs typeface="Lucida Sans Unicode" panose="020B0602030504020204" pitchFamily="34" charset="0"/>
              </a:rPr>
              <a:t>*Hope for the Hopeless*</a:t>
            </a:r>
          </a:p>
        </p:txBody>
      </p:sp>
    </p:spTree>
    <p:extLst>
      <p:ext uri="{BB962C8B-B14F-4D97-AF65-F5344CB8AC3E}">
        <p14:creationId xmlns:p14="http://schemas.microsoft.com/office/powerpoint/2010/main" val="2851067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4: Jesus Does the Impossible (Hope for the Hopeless)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Jesus Stills the Storm and the Sea (4:35-41)</a:t>
            </a:r>
          </a:p>
          <a:p>
            <a:pPr lvl="1">
              <a:lnSpc>
                <a:spcPct val="125000"/>
              </a:lnSpc>
              <a:spcBef>
                <a:spcPts val="0"/>
              </a:spcBef>
              <a:spcAft>
                <a:spcPts val="12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Think about what these disciples had already seen Jesus do that should have given them more confidence, more faith in the midst of this storm. Healed multitudes of people, cast out demons, basically had proved Himself equal to any situation.</a:t>
            </a:r>
          </a:p>
          <a:p>
            <a:pPr lvl="1">
              <a:lnSpc>
                <a:spcPct val="125000"/>
              </a:lnSpc>
              <a:spcBef>
                <a:spcPts val="0"/>
              </a:spcBef>
              <a:spcAft>
                <a:spcPts val="12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“Other little boats were also with Him” (v. 36)—they will be thankful, too.</a:t>
            </a:r>
          </a:p>
          <a:p>
            <a:pPr lvl="1">
              <a:lnSpc>
                <a:spcPct val="125000"/>
              </a:lnSpc>
              <a:spcBef>
                <a:spcPts val="0"/>
              </a:spcBef>
              <a:spcAft>
                <a:spcPts val="12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“Do you not care?” No one cares more than Jesus.</a:t>
            </a:r>
          </a:p>
          <a:p>
            <a:pPr lvl="1">
              <a:lnSpc>
                <a:spcPct val="125000"/>
              </a:lnSpc>
              <a:spcBef>
                <a:spcPts val="0"/>
              </a:spcBef>
              <a:spcAft>
                <a:spcPts val="12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Won’t deliver us from every tragedy, every crisis, but: Heb. 13:6: “The Lord is my helper, I will not fear.”</a:t>
            </a:r>
          </a:p>
          <a:p>
            <a:pPr lvl="1">
              <a:lnSpc>
                <a:spcPct val="125000"/>
              </a:lnSpc>
              <a:spcBef>
                <a:spcPts val="0"/>
              </a:spcBef>
              <a:spcAft>
                <a:spcPts val="12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Not only did the wind stop, but the sea immediately became calm.</a:t>
            </a:r>
          </a:p>
          <a:p>
            <a:pPr lvl="1">
              <a:lnSpc>
                <a:spcPct val="125000"/>
              </a:lnSpc>
              <a:spcBef>
                <a:spcPts val="0"/>
              </a:spcBef>
              <a:spcAft>
                <a:spcPts val="12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“Who can this be, that even the wind and the sea obey Him!” Chapter 5 will more fully answer that question.</a:t>
            </a:r>
          </a:p>
        </p:txBody>
      </p:sp>
    </p:spTree>
    <p:extLst>
      <p:ext uri="{BB962C8B-B14F-4D97-AF65-F5344CB8AC3E}">
        <p14:creationId xmlns:p14="http://schemas.microsoft.com/office/powerpoint/2010/main" val="1463496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4: Jesus Does the Impossible (Hope for the Hopeless)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6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Jesus Casts Out a Legion of Demons (5:1-20)</a:t>
            </a:r>
          </a:p>
          <a:p>
            <a:pPr lvl="1">
              <a:lnSpc>
                <a:spcPct val="125000"/>
              </a:lnSpc>
              <a:spcBef>
                <a:spcPts val="0"/>
              </a:spcBef>
              <a:spcAft>
                <a:spcPts val="6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They have left Capernaum, on the west side of the sea of Galilee, and are now on the east side (left the multitude).</a:t>
            </a:r>
          </a:p>
          <a:p>
            <a:pPr lvl="1">
              <a:lnSpc>
                <a:spcPct val="125000"/>
              </a:lnSpc>
              <a:spcBef>
                <a:spcPts val="0"/>
              </a:spcBef>
              <a:spcAft>
                <a:spcPts val="6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Keys: “no one could bind him” (v. 3); “neither could anyone tame him” (v. 4).</a:t>
            </a:r>
          </a:p>
          <a:p>
            <a:pPr lvl="1">
              <a:lnSpc>
                <a:spcPct val="125000"/>
              </a:lnSpc>
              <a:spcBef>
                <a:spcPts val="0"/>
              </a:spcBef>
              <a:spcAft>
                <a:spcPts val="6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V. 7: Encouraging to see demons trembling in His presence.</a:t>
            </a:r>
          </a:p>
          <a:p>
            <a:pPr lvl="1">
              <a:lnSpc>
                <a:spcPct val="125000"/>
              </a:lnSpc>
              <a:spcBef>
                <a:spcPts val="0"/>
              </a:spcBef>
              <a:spcAft>
                <a:spcPts val="6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V. 13: “Jesus gave them permission”—another indication of His mastery over Satan.</a:t>
            </a:r>
          </a:p>
          <a:p>
            <a:pPr lvl="1">
              <a:lnSpc>
                <a:spcPct val="125000"/>
              </a:lnSpc>
              <a:spcBef>
                <a:spcPts val="0"/>
              </a:spcBef>
              <a:spcAft>
                <a:spcPts val="6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Can understand the concern over the swine; would impact them financially, but still missed a big opportunity. V. 17—I have studied with people before who asked Jesus to leave.</a:t>
            </a:r>
          </a:p>
          <a:p>
            <a:pPr lvl="1">
              <a:lnSpc>
                <a:spcPct val="125000"/>
              </a:lnSpc>
              <a:spcBef>
                <a:spcPts val="0"/>
              </a:spcBef>
              <a:spcAft>
                <a:spcPts val="6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Vv. 19-20: Evangelism begins at home; allowed to spread the message because you don’t have the problem with the multitudes thronging Him. Not near has much work has been done on this “side.”</a:t>
            </a:r>
          </a:p>
        </p:txBody>
      </p:sp>
    </p:spTree>
    <p:extLst>
      <p:ext uri="{BB962C8B-B14F-4D97-AF65-F5344CB8AC3E}">
        <p14:creationId xmlns:p14="http://schemas.microsoft.com/office/powerpoint/2010/main" val="2745347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4: Jesus Does the Impossible (Hope for the Hopeless)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5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Jesus Heals A Woman With A Flow of Blood (NAS—hemorrhage) (5:21-34)</a:t>
            </a:r>
          </a:p>
          <a:p>
            <a:pPr lvl="1">
              <a:lnSpc>
                <a:spcPct val="125000"/>
              </a:lnSpc>
              <a:spcBef>
                <a:spcPts val="0"/>
              </a:spcBef>
              <a:spcAft>
                <a:spcPts val="15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Back on the west side again, back with the multitude.</a:t>
            </a:r>
          </a:p>
          <a:p>
            <a:pPr lvl="1">
              <a:lnSpc>
                <a:spcPct val="125000"/>
              </a:lnSpc>
              <a:spcBef>
                <a:spcPts val="0"/>
              </a:spcBef>
              <a:spcAft>
                <a:spcPts val="15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22-24: We’ll come back to Jairus’ daughter in a few minutes.</a:t>
            </a:r>
          </a:p>
          <a:p>
            <a:pPr lvl="1">
              <a:lnSpc>
                <a:spcPct val="125000"/>
              </a:lnSpc>
              <a:spcBef>
                <a:spcPts val="0"/>
              </a:spcBef>
              <a:spcAft>
                <a:spcPts val="15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25-26: Remember what we said about the demon-possessed man—no one could tame him. In this case, no one could heal her.</a:t>
            </a:r>
          </a:p>
          <a:p>
            <a:pPr lvl="1">
              <a:lnSpc>
                <a:spcPct val="125000"/>
              </a:lnSpc>
              <a:spcBef>
                <a:spcPts val="0"/>
              </a:spcBef>
              <a:spcAft>
                <a:spcPts val="15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30: Not looking for information, but giving the woman an opportunity to come forward.</a:t>
            </a:r>
          </a:p>
          <a:p>
            <a:pPr lvl="1">
              <a:lnSpc>
                <a:spcPct val="125000"/>
              </a:lnSpc>
              <a:spcBef>
                <a:spcPts val="0"/>
              </a:spcBef>
              <a:spcAft>
                <a:spcPts val="15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31: Disciples took it literally.</a:t>
            </a:r>
          </a:p>
          <a:p>
            <a:pPr lvl="1">
              <a:lnSpc>
                <a:spcPct val="125000"/>
              </a:lnSpc>
              <a:spcBef>
                <a:spcPts val="0"/>
              </a:spcBef>
              <a:spcAft>
                <a:spcPts val="15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34: Your faith has made you well.</a:t>
            </a:r>
          </a:p>
        </p:txBody>
      </p:sp>
    </p:spTree>
    <p:extLst>
      <p:ext uri="{BB962C8B-B14F-4D97-AF65-F5344CB8AC3E}">
        <p14:creationId xmlns:p14="http://schemas.microsoft.com/office/powerpoint/2010/main" val="3330686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4: Jesus Does the Impossible (Hope for the Hopeless)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5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Jesus Raises Jairus’ daughter (5:35-43)</a:t>
            </a:r>
          </a:p>
          <a:p>
            <a:pPr lvl="1">
              <a:lnSpc>
                <a:spcPct val="125000"/>
              </a:lnSpc>
              <a:spcBef>
                <a:spcPts val="0"/>
              </a:spcBef>
              <a:spcAft>
                <a:spcPts val="15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35: Again, the thinking is that no one can raise her.</a:t>
            </a:r>
          </a:p>
          <a:p>
            <a:pPr lvl="1">
              <a:lnSpc>
                <a:spcPct val="125000"/>
              </a:lnSpc>
              <a:spcBef>
                <a:spcPts val="0"/>
              </a:spcBef>
              <a:spcAft>
                <a:spcPts val="15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39: Not denying she’s dead, just saying He’s about to raise her and so it’s as if she’s only sleeping.</a:t>
            </a:r>
          </a:p>
          <a:p>
            <a:pPr lvl="1">
              <a:lnSpc>
                <a:spcPct val="125000"/>
              </a:lnSpc>
              <a:spcBef>
                <a:spcPts val="0"/>
              </a:spcBef>
              <a:spcAft>
                <a:spcPts val="15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40: Ridicule. When we read these accounts, all the reasons we might have to ridicule Him are removed.</a:t>
            </a:r>
          </a:p>
          <a:p>
            <a:pPr lvl="1">
              <a:lnSpc>
                <a:spcPct val="125000"/>
              </a:lnSpc>
              <a:spcBef>
                <a:spcPts val="0"/>
              </a:spcBef>
              <a:spcAft>
                <a:spcPts val="15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42: Important for us to not lose OUR amazement.</a:t>
            </a:r>
          </a:p>
          <a:p>
            <a:pPr lvl="1">
              <a:lnSpc>
                <a:spcPct val="125000"/>
              </a:lnSpc>
              <a:spcBef>
                <a:spcPts val="0"/>
              </a:spcBef>
              <a:spcAft>
                <a:spcPts val="15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43: Back to commanding silence. A nice touch to give her something to eat, but also evidence she has been fully restored to life.</a:t>
            </a:r>
          </a:p>
        </p:txBody>
      </p:sp>
    </p:spTree>
    <p:extLst>
      <p:ext uri="{BB962C8B-B14F-4D97-AF65-F5344CB8AC3E}">
        <p14:creationId xmlns:p14="http://schemas.microsoft.com/office/powerpoint/2010/main" val="1013931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4: Jesus Does the Impossible (Hope for the Hopeless)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5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Jesus is Rejected at Nazareth (6:1-6)</a:t>
            </a:r>
          </a:p>
          <a:p>
            <a:pPr lvl="1">
              <a:lnSpc>
                <a:spcPct val="125000"/>
              </a:lnSpc>
              <a:spcBef>
                <a:spcPts val="0"/>
              </a:spcBef>
              <a:spcAft>
                <a:spcPts val="15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Despite many convincing proofs He was the Son of God, His own townspeople rejected Him.</a:t>
            </a:r>
          </a:p>
          <a:p>
            <a:pPr lvl="1">
              <a:lnSpc>
                <a:spcPct val="125000"/>
              </a:lnSpc>
              <a:spcBef>
                <a:spcPts val="0"/>
              </a:spcBef>
              <a:spcAft>
                <a:spcPts val="15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And Jesus marveled at their unbelief (v. 6). Luke 7—marveled at the centurion’s faith. He marvels at faith, and at a lack of faith. Which one is it for us?</a:t>
            </a:r>
          </a:p>
          <a:p>
            <a:pPr lvl="1">
              <a:lnSpc>
                <a:spcPct val="125000"/>
              </a:lnSpc>
              <a:spcBef>
                <a:spcPts val="0"/>
              </a:spcBef>
              <a:spcAft>
                <a:spcPts val="15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How can “one of us” possibly be all He claims to be?</a:t>
            </a:r>
          </a:p>
          <a:p>
            <a:pPr lvl="1">
              <a:lnSpc>
                <a:spcPct val="125000"/>
              </a:lnSpc>
              <a:spcBef>
                <a:spcPts val="0"/>
              </a:spcBef>
              <a:spcAft>
                <a:spcPts val="1500"/>
              </a:spcAft>
              <a:buSzPct val="90000"/>
              <a:buFont typeface="Wingdings" panose="05000000000000000000" pitchFamily="2" charset="2"/>
              <a:buChar char="§"/>
            </a:pPr>
            <a:r>
              <a:rPr lang="en-US" sz="1400" dirty="0">
                <a:latin typeface="Lucida Sans Unicode" panose="020B0602030504020204" pitchFamily="34" charset="0"/>
                <a:cs typeface="Lucida Sans Unicode" panose="020B0602030504020204" pitchFamily="34" charset="0"/>
              </a:rPr>
              <a:t>6: Discouraging event, but He kept right on teaching.</a:t>
            </a:r>
          </a:p>
        </p:txBody>
      </p:sp>
    </p:spTree>
    <p:extLst>
      <p:ext uri="{BB962C8B-B14F-4D97-AF65-F5344CB8AC3E}">
        <p14:creationId xmlns:p14="http://schemas.microsoft.com/office/powerpoint/2010/main" val="1319128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emplate>Office Theme</Template>
  <TotalTime>259</TotalTime>
  <Words>784</Words>
  <Application>Microsoft Office PowerPoint</Application>
  <PresentationFormat>On-screen Show (4:3)</PresentationFormat>
  <Paragraphs>51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Lucida Sans Unicode</vt:lpstr>
      <vt:lpstr>The Hand Bold</vt:lpstr>
      <vt:lpstr>The Serif Hand Black</vt:lpstr>
      <vt:lpstr>Wingdings</vt:lpstr>
      <vt:lpstr>SketchyVTI</vt:lpstr>
      <vt:lpstr>The Life of Christ</vt:lpstr>
      <vt:lpstr>Ten Lessons</vt:lpstr>
      <vt:lpstr>Lesson 4: Jesus Does the Impossible (Hope for the Hopeless)</vt:lpstr>
      <vt:lpstr>Lesson 4: Jesus Does the Impossible (Hope for the Hopeless)</vt:lpstr>
      <vt:lpstr>Lesson 4: Jesus Does the Impossible (Hope for the Hopeless)</vt:lpstr>
      <vt:lpstr>Lesson 4: Jesus Does the Impossible (Hope for the Hopeless)</vt:lpstr>
      <vt:lpstr>Lesson 4: Jesus Does the Impossible (Hope for the Hopeless)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dc:title>
  <dc:creator>William Gibson</dc:creator>
  <cp:lastModifiedBy>William Gibson</cp:lastModifiedBy>
  <cp:revision>8</cp:revision>
  <cp:lastPrinted>2022-09-09T19:52:42Z</cp:lastPrinted>
  <dcterms:created xsi:type="dcterms:W3CDTF">2022-09-01T18:15:25Z</dcterms:created>
  <dcterms:modified xsi:type="dcterms:W3CDTF">2022-09-12T16:09:35Z</dcterms:modified>
</cp:coreProperties>
</file>