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9/28/2022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17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8324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2547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2868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357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432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438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0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76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390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5658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9/28/2022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84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762000" y="3178629"/>
            <a:ext cx="7620000" cy="2037805"/>
          </a:xfrm>
        </p:spPr>
        <p:txBody>
          <a:bodyPr anchor="ctr">
            <a:no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Instead of just focusing on these two chapters, let’s review chapters 1-24.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994574"/>
            <a:ext cx="76200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13: Jeremiah 23-24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Trust in Man vs. Trust in God (16-17)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799" y="1828800"/>
            <a:ext cx="7831183" cy="45720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passage: 17:5-8.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you remember the three things Jeremiah was told NOT to do? (16:1-9).</a:t>
            </a:r>
          </a:p>
        </p:txBody>
      </p:sp>
    </p:spTree>
    <p:extLst>
      <p:ext uri="{BB962C8B-B14F-4D97-AF65-F5344CB8AC3E}">
        <p14:creationId xmlns:p14="http://schemas.microsoft.com/office/powerpoint/2010/main" val="393297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Pottery, Flask, Jeremiah’s Trouble (18-20)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799" y="1828800"/>
            <a:ext cx="7831183" cy="45720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 the scene in the potter’s house? What the potter made was marred, and so he did what? (18:1-12).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“Break the flask in the sight of the men”—what did this symbolize? (19:10-11).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Reaction to these signs and the words that accompanied them? Pashhur?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was it that Jeremiah couldn’t hold back?</a:t>
            </a:r>
          </a:p>
        </p:txBody>
      </p:sp>
    </p:spTree>
    <p:extLst>
      <p:ext uri="{BB962C8B-B14F-4D97-AF65-F5344CB8AC3E}">
        <p14:creationId xmlns:p14="http://schemas.microsoft.com/office/powerpoint/2010/main" val="299414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Four Evil Kings (21-22)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799" y="1828800"/>
            <a:ext cx="7831183" cy="45720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Prophecies made against Judah’s last four kings (after Josiah): Zedekiah (21:1-22:9); Shallum (22:10-12); Jehoiakim (22:13-19); Coniah (22:24-30).</a:t>
            </a:r>
          </a:p>
        </p:txBody>
      </p:sp>
    </p:spTree>
    <p:extLst>
      <p:ext uri="{BB962C8B-B14F-4D97-AF65-F5344CB8AC3E}">
        <p14:creationId xmlns:p14="http://schemas.microsoft.com/office/powerpoint/2010/main" val="10207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Better Shepherds; Remnant (23-24)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799" y="1828800"/>
            <a:ext cx="7831183" cy="45720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23:1-8 should be set in contrast to 23:9-40.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23:1-8 talks about the kind of shepherds God will set up for His people in the future (a righteous king in particular—23:5-6).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23:9-40 denounces the shepherds they had currently and previously (prophets in particular).</a:t>
            </a:r>
          </a:p>
        </p:txBody>
      </p:sp>
    </p:spTree>
    <p:extLst>
      <p:ext uri="{BB962C8B-B14F-4D97-AF65-F5344CB8AC3E}">
        <p14:creationId xmlns:p14="http://schemas.microsoft.com/office/powerpoint/2010/main" val="6760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Better Shepherds; Remnant (23-24)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799" y="1828800"/>
            <a:ext cx="7831183" cy="45720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order for this Messiah to be brought into the world, a remnant must be preserved.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NOT make a full end” (4:27); “Go up on her walls and destroy, but do NOT make a complete end…” (5:10); “I will NOT make a complete end of you” (5:18).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good figs represent this remnant, those brought back, those who will return to God with their whole heart (24:5-7).</a:t>
            </a:r>
          </a:p>
        </p:txBody>
      </p:sp>
    </p:spTree>
    <p:extLst>
      <p:ext uri="{BB962C8B-B14F-4D97-AF65-F5344CB8AC3E}">
        <p14:creationId xmlns:p14="http://schemas.microsoft.com/office/powerpoint/2010/main" val="285862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Jeremiah’s Call (Chapter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772400" cy="4572000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 began prophesying in the 13</a:t>
            </a:r>
            <a:r>
              <a:rPr lang="en-US" sz="2400" baseline="30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year of King ________, or about 627 B.C.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Two divisions of chapter 1: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God wants Jeremiah to do for Him, and…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God will do for Jeremiah</a:t>
            </a:r>
          </a:p>
        </p:txBody>
      </p:sp>
    </p:spTree>
    <p:extLst>
      <p:ext uri="{BB962C8B-B14F-4D97-AF65-F5344CB8AC3E}">
        <p14:creationId xmlns:p14="http://schemas.microsoft.com/office/powerpoint/2010/main" val="116957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Lord’s Case Against Israel (2:1-3:5)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54629"/>
            <a:ext cx="7772400" cy="474617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“Therefore I will yet bring charges against you,” says the LORD, “and against your children’s children I will bring charges” (2:9).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“charges” included idolatry (2:20-28).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Yet you say, “Because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am innocent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surely His anger shall turn from me.” Behold, I will plead My case against you, because you say, “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have not sinned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(2:35).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Remedy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Return to the days of _________ (3:1-5).</a:t>
            </a:r>
          </a:p>
        </p:txBody>
      </p:sp>
    </p:spTree>
    <p:extLst>
      <p:ext uri="{BB962C8B-B14F-4D97-AF65-F5344CB8AC3E}">
        <p14:creationId xmlns:p14="http://schemas.microsoft.com/office/powerpoint/2010/main" val="158985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Return to Me (3:6-4:31)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772400" cy="4572000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Return to Me—5x (3:7, 12, 14, 22; 4:1)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Return to Me, because look what happened to your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sister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(3:6-10).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Return to Me with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urgency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(4:5-31), with your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whole heart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(3:10; 4:3-4; 4:14), with the understanding your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former ways failed you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(3:19, 22-23; 4:30-31), with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genuine shame and sorrow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(3:21-25), with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confession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sin (3:13), with a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change of ____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(4:1, 3), and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without making ______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(4:18).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22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Punishment for “These Things” (5-6)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799" y="1828800"/>
            <a:ext cx="7831183" cy="45720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Verse (5:9, repeated in 5:29).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not execute justice, nor seek the truth (5:1); swore falsely (5:1); refused correction (5:3-5); had a defiant and rebellious heart (5:23; 6:27-28); swore by and served false gods (5:7, 19), which involved sexual immorality (5:7-9); prophets/priests lied to them, and they loved it (5:12-13, 30-31; 6:13-15); did not fear the Lord (5:22-24); covetous (5:25-28; 6:6-7; 13); no delight in word of God (5:21; 6:10, 16-17, 19); and despite all this, had no _____ (6:15).</a:t>
            </a:r>
          </a:p>
        </p:txBody>
      </p:sp>
    </p:spTree>
    <p:extLst>
      <p:ext uri="{BB962C8B-B14F-4D97-AF65-F5344CB8AC3E}">
        <p14:creationId xmlns:p14="http://schemas.microsoft.com/office/powerpoint/2010/main" val="51247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False Security Blankets (7-8)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799" y="1828800"/>
            <a:ext cx="7831183" cy="45720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“Do not trust in these lying words, saying, ‘The ______ of the LORD, the _____ of the LORD…’” (7:4).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“Add your burnt offerings to your sacrifices and eat meat” (7:21).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“How can you say, ‘We are wise, and the law of the LORD is with us’”? (8:8).</a:t>
            </a:r>
          </a:p>
        </p:txBody>
      </p:sp>
    </p:spTree>
    <p:extLst>
      <p:ext uri="{BB962C8B-B14F-4D97-AF65-F5344CB8AC3E}">
        <p14:creationId xmlns:p14="http://schemas.microsoft.com/office/powerpoint/2010/main" val="250761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Have It Your Way (9-10)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799" y="1828800"/>
            <a:ext cx="7831183" cy="45720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“walked according to the dictates of their own hearts” (9:14, see also 9:23-24).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way in which they should have walked—they refused it (9:6—“refused to know Me”).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Didn’t help that many of their “shepherds” pointed them in the wrong direction (10:21).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Worshipped idols instead (10:1-16, vivid contrast).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Result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“they proceed from evil to evil” (9:3)—it was so bad Jeremiah wanted to leave (9:2-9).</a:t>
            </a:r>
          </a:p>
        </p:txBody>
      </p:sp>
    </p:spTree>
    <p:extLst>
      <p:ext uri="{BB962C8B-B14F-4D97-AF65-F5344CB8AC3E}">
        <p14:creationId xmlns:p14="http://schemas.microsoft.com/office/powerpoint/2010/main" val="413025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Covenant Breakers (11-13)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799" y="1828800"/>
            <a:ext cx="7831183" cy="45720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covenant with His people—cited 5 times in the first 10 verses of chapter 11 (2, 3, 6, 8, *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10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some want to do with the man who preached the words of this covenant? (11:21-23).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God described His people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“My pleasant portion” (12:10); “My beloved” (11:15), “My heritage” (12:7, 8, 9); “the dearly beloved of My soul” (12:7); “My vineyard” (12:10); “a green olive tree, beautiful with good fruit” (11:16).</a:t>
            </a:r>
          </a:p>
        </p:txBody>
      </p:sp>
    </p:spTree>
    <p:extLst>
      <p:ext uri="{BB962C8B-B14F-4D97-AF65-F5344CB8AC3E}">
        <p14:creationId xmlns:p14="http://schemas.microsoft.com/office/powerpoint/2010/main" val="11388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 Pleads with God (14-15)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799" y="1828800"/>
            <a:ext cx="7831183" cy="45720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Three times Jeremiah pleads with God to spare His people: 14:7-9— “for Your name’s sake”; 14:13—prophets are lying to them; 14:19-22—again for His name’s sake, no one else can save.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responses: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#3 Do not ____ for this people, for their good (14:11).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Both the lying prophets and the people who believed them will be punished (14:14-16).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Wouldn’t matter if ______ and _______ prayed (15:1ff).</a:t>
            </a:r>
          </a:p>
        </p:txBody>
      </p:sp>
    </p:spTree>
    <p:extLst>
      <p:ext uri="{BB962C8B-B14F-4D97-AF65-F5344CB8AC3E}">
        <p14:creationId xmlns:p14="http://schemas.microsoft.com/office/powerpoint/2010/main" val="420823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</TotalTime>
  <Words>1061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Lucida Sans Unicode</vt:lpstr>
      <vt:lpstr>Tw Cen MT</vt:lpstr>
      <vt:lpstr>Wingdings</vt:lpstr>
      <vt:lpstr>Wingdings 2</vt:lpstr>
      <vt:lpstr>Median</vt:lpstr>
      <vt:lpstr>Lesson 13: Jeremiah 23-24</vt:lpstr>
      <vt:lpstr>Jeremiah’s Call (Chapter 1)</vt:lpstr>
      <vt:lpstr>The Lord’s Case Against Israel (2:1-3:5)</vt:lpstr>
      <vt:lpstr>Return to Me (3:6-4:31)</vt:lpstr>
      <vt:lpstr>Punishment for “These Things” (5-6)</vt:lpstr>
      <vt:lpstr>False Security Blankets (7-8)</vt:lpstr>
      <vt:lpstr>Have It Your Way (9-10)</vt:lpstr>
      <vt:lpstr>Covenant Breakers (11-13)</vt:lpstr>
      <vt:lpstr>Jeremiah Pleads with God (14-15)</vt:lpstr>
      <vt:lpstr>Trust in Man vs. Trust in God (16-17)</vt:lpstr>
      <vt:lpstr>Pottery, Flask, Jeremiah’s Trouble (18-20)</vt:lpstr>
      <vt:lpstr>Four Evil Kings (21-22)</vt:lpstr>
      <vt:lpstr>Better Shepherds; Remnant (23-24)</vt:lpstr>
      <vt:lpstr>Better Shepherds; Remnant (23-24)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13: Jeremiah 23-24</dc:title>
  <dc:creator>William Gibson</dc:creator>
  <cp:lastModifiedBy>William Gibson</cp:lastModifiedBy>
  <cp:revision>5</cp:revision>
  <cp:lastPrinted>2022-09-28T21:26:59Z</cp:lastPrinted>
  <dcterms:created xsi:type="dcterms:W3CDTF">2022-09-27T13:29:23Z</dcterms:created>
  <dcterms:modified xsi:type="dcterms:W3CDTF">2022-09-28T21:32:12Z</dcterms:modified>
</cp:coreProperties>
</file>