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9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3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7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5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938528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26080"/>
            <a:ext cx="3868340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938528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26080"/>
            <a:ext cx="3887391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78" y="1728216"/>
            <a:ext cx="5836158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2980655" y="5126892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2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6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7640" y="548640"/>
            <a:ext cx="4539996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9178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1538049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7245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894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77640" y="548640"/>
            <a:ext cx="4539996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894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1538478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5419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0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600B2-EB9A-7BC2-1638-861F17620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448056"/>
            <a:ext cx="7886700" cy="3714641"/>
          </a:xfrm>
        </p:spPr>
        <p:txBody>
          <a:bodyPr/>
          <a:lstStyle/>
          <a:p>
            <a:r>
              <a:rPr lang="en-US" sz="4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Another Man Praise You”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53372-C5E9-3829-3668-36F1D46EB5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27:2</a:t>
            </a:r>
          </a:p>
        </p:txBody>
      </p:sp>
    </p:spTree>
    <p:extLst>
      <p:ext uri="{BB962C8B-B14F-4D97-AF65-F5344CB8AC3E}">
        <p14:creationId xmlns:p14="http://schemas.microsoft.com/office/powerpoint/2010/main" val="83191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15311-5E91-9F65-516F-9CA2630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It’s So Bad to Praise Ourselves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AC8D2-8D6C-ECA3-369B-B451249AA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471416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fails to give credit where credit is due.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hurts our influence with others.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more we shine the spotlight on ourselves, the more we put others in the shade.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we care too much about what others think of us, we may not stand up for what’s right.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don’t have to go looking for praise, because we get it every single time we do what’s right.</a:t>
            </a:r>
          </a:p>
        </p:txBody>
      </p:sp>
    </p:spTree>
    <p:extLst>
      <p:ext uri="{BB962C8B-B14F-4D97-AF65-F5344CB8AC3E}">
        <p14:creationId xmlns:p14="http://schemas.microsoft.com/office/powerpoint/2010/main" val="2132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Sketchy</Template>
  <TotalTime>9</TotalTime>
  <Words>93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The Hand Bold</vt:lpstr>
      <vt:lpstr>The Serif Hand Black</vt:lpstr>
      <vt:lpstr>SketchyVTI</vt:lpstr>
      <vt:lpstr>“Let Another Man Praise You”</vt:lpstr>
      <vt:lpstr>Why It’s So Bad to Praise Ourselves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“Let Another Man Praise You”</dc:title>
  <dc:creator>William Gibson</dc:creator>
  <cp:lastModifiedBy>William Gibson</cp:lastModifiedBy>
  <cp:revision>2</cp:revision>
  <dcterms:created xsi:type="dcterms:W3CDTF">2022-11-17T18:13:55Z</dcterms:created>
  <dcterms:modified xsi:type="dcterms:W3CDTF">2022-11-17T18:23:33Z</dcterms:modified>
</cp:coreProperties>
</file>