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04" d="100"/>
          <a:sy n="104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C6D67D-7729-4A55-84D4-75AA4013EAE5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19E46F-CCD4-42ED-AEFD-B6738C6D8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8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How To Die Gracefully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2E97F81-F475-4081-8496-C1AD2B58318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92599D1-D355-4F93-A6E2-ACEFBFA18A3C}" type="slidenum">
              <a:rPr lang="en-US" smtClean="0"/>
              <a:t>‹#›</a:t>
            </a:fld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6:1-12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(6:5)</a:t>
            </a:r>
            <a:endParaRPr lang="en-US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exactly did Isaiah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(1-2).</a:t>
            </a:r>
          </a:p>
        </p:txBody>
      </p:sp>
    </p:spTree>
    <p:extLst>
      <p:ext uri="{BB962C8B-B14F-4D97-AF65-F5344CB8AC3E}">
        <p14:creationId xmlns:p14="http://schemas.microsoft.com/office/powerpoint/2010/main" val="7302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Perhaps even more significant is what 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(3-4).</a:t>
            </a:r>
          </a:p>
        </p:txBody>
      </p:sp>
    </p:spTree>
    <p:extLst>
      <p:ext uri="{BB962C8B-B14F-4D97-AF65-F5344CB8AC3E}">
        <p14:creationId xmlns:p14="http://schemas.microsoft.com/office/powerpoint/2010/main" val="151061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now see why Isaiah reacted the way he did in v. 5?</a:t>
            </a:r>
          </a:p>
        </p:txBody>
      </p:sp>
    </p:spTree>
    <p:extLst>
      <p:ext uri="{BB962C8B-B14F-4D97-AF65-F5344CB8AC3E}">
        <p14:creationId xmlns:p14="http://schemas.microsoft.com/office/powerpoint/2010/main" val="231797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then a wonderful thing happened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(6-7).</a:t>
            </a:r>
          </a:p>
        </p:txBody>
      </p:sp>
    </p:spTree>
    <p:extLst>
      <p:ext uri="{BB962C8B-B14F-4D97-AF65-F5344CB8AC3E}">
        <p14:creationId xmlns:p14="http://schemas.microsoft.com/office/powerpoint/2010/main" val="38129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perhaps that explains Isaiah’s eager reply to the Lord’s request (8).</a:t>
            </a:r>
          </a:p>
        </p:txBody>
      </p:sp>
    </p:spTree>
    <p:extLst>
      <p:ext uri="{BB962C8B-B14F-4D97-AF65-F5344CB8AC3E}">
        <p14:creationId xmlns:p14="http://schemas.microsoft.com/office/powerpoint/2010/main" val="236850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exactly did the Lord send him to do? (9-12).</a:t>
            </a:r>
          </a:p>
        </p:txBody>
      </p:sp>
    </p:spTree>
    <p:extLst>
      <p:ext uri="{BB962C8B-B14F-4D97-AF65-F5344CB8AC3E}">
        <p14:creationId xmlns:p14="http://schemas.microsoft.com/office/powerpoint/2010/main" val="165744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I’ve experienced the same things Isaiah did, at least in principle.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I, too, was once “undone,” “a man of unclean lips.”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understood the awfulness of my sin, because “my eyes have seen the King.”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felt the full burden of my sin, but thanks be to God, my sins were cleansed by the blood of Christ, when I obeyed the gospel (Acts 2:37-38).</a:t>
            </a:r>
          </a:p>
        </p:txBody>
      </p:sp>
    </p:spTree>
    <p:extLst>
      <p:ext uri="{BB962C8B-B14F-4D97-AF65-F5344CB8AC3E}">
        <p14:creationId xmlns:p14="http://schemas.microsoft.com/office/powerpoint/2010/main" val="6653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eyes have seen the 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when the Lord asks, “Whom shall I send, and who will go for Us?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eager reply is, “Here am I, send me!”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way I’m saying no to the King, especially a King…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loved me and gave Himself for me (Gal. 2:20).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cleansed me from all my “old sins” (2 Pet. 1:9).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enables me to come into His holy presence </a:t>
            </a:r>
            <a:br>
              <a:rPr lang="en-US" sz="1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(Heb. 10:19-22).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61</TotalTime>
  <Words>320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Verdana</vt:lpstr>
      <vt:lpstr>Wingdings</vt:lpstr>
      <vt:lpstr>Layers</vt:lpstr>
      <vt:lpstr>Isaiah 6:1-12</vt:lpstr>
      <vt:lpstr>“My eyes have seen the King”</vt:lpstr>
      <vt:lpstr>“My eyes have seen the King”</vt:lpstr>
      <vt:lpstr>“My eyes have seen the King”</vt:lpstr>
      <vt:lpstr>“My eyes have seen the King”</vt:lpstr>
      <vt:lpstr>“My eyes have seen the King”</vt:lpstr>
      <vt:lpstr>“My eyes have seen the King”</vt:lpstr>
      <vt:lpstr>“My eyes have seen the King”</vt:lpstr>
      <vt:lpstr>“My eyes have seen the King”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6:1-12</dc:title>
  <dc:creator>Bryan</dc:creator>
  <cp:lastModifiedBy>William Gibson</cp:lastModifiedBy>
  <cp:revision>6</cp:revision>
  <cp:lastPrinted>2018-06-23T16:32:16Z</cp:lastPrinted>
  <dcterms:created xsi:type="dcterms:W3CDTF">2018-06-23T15:45:56Z</dcterms:created>
  <dcterms:modified xsi:type="dcterms:W3CDTF">2022-11-23T21:15:32Z</dcterms:modified>
</cp:coreProperties>
</file>