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1524000"/>
            <a:ext cx="8001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" y="4571999"/>
            <a:ext cx="8001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7999" y="762000"/>
            <a:ext cx="17145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501" y="762000"/>
            <a:ext cx="5714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9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0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24001"/>
            <a:ext cx="8001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4589464"/>
            <a:ext cx="8001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2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1" y="2286000"/>
            <a:ext cx="386333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09160" y="2286000"/>
            <a:ext cx="386334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6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62000"/>
            <a:ext cx="8001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1" y="2286000"/>
            <a:ext cx="386333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1" y="3048000"/>
            <a:ext cx="386333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09158" y="2286001"/>
            <a:ext cx="386334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09158" y="3048000"/>
            <a:ext cx="386334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7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6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1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61998"/>
            <a:ext cx="28575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0" y="762001"/>
            <a:ext cx="4572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286001"/>
            <a:ext cx="28575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1" y="762000"/>
            <a:ext cx="28574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00500" y="762001"/>
            <a:ext cx="4516041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1" y="2286000"/>
            <a:ext cx="28574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3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6118382" y="6244836"/>
            <a:ext cx="3025617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336368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5482095" y="6144070"/>
            <a:ext cx="3313703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62000"/>
            <a:ext cx="8001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2286001"/>
            <a:ext cx="8001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41874" y="194321"/>
            <a:ext cx="1530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" y="6356351"/>
            <a:ext cx="4959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9500" y="6356351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55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360" userDrawn="1">
          <p15:clr>
            <a:srgbClr val="F26B43"/>
          </p15:clr>
        </p15:guide>
        <p15:guide id="3" pos="720" userDrawn="1">
          <p15:clr>
            <a:srgbClr val="F26B43"/>
          </p15:clr>
        </p15:guide>
        <p15:guide id="4" pos="1080" userDrawn="1">
          <p15:clr>
            <a:srgbClr val="F26B43"/>
          </p15:clr>
        </p15:guide>
        <p15:guide id="5" pos="1440" userDrawn="1">
          <p15:clr>
            <a:srgbClr val="F26B43"/>
          </p15:clr>
        </p15:guide>
        <p15:guide id="6" pos="1800" userDrawn="1">
          <p15:clr>
            <a:srgbClr val="F26B43"/>
          </p15:clr>
        </p15:guide>
        <p15:guide id="7" pos="2160" userDrawn="1">
          <p15:clr>
            <a:srgbClr val="F26B43"/>
          </p15:clr>
        </p15:guide>
        <p15:guide id="8" pos="2520" userDrawn="1">
          <p15:clr>
            <a:srgbClr val="F26B43"/>
          </p15:clr>
        </p15:guide>
        <p15:guide id="9" pos="2880" userDrawn="1">
          <p15:clr>
            <a:srgbClr val="F26B43"/>
          </p15:clr>
        </p15:guide>
        <p15:guide id="10" pos="3240" userDrawn="1">
          <p15:clr>
            <a:srgbClr val="F26B43"/>
          </p15:clr>
        </p15:guide>
        <p15:guide id="11" pos="3600" userDrawn="1">
          <p15:clr>
            <a:srgbClr val="F26B43"/>
          </p15:clr>
        </p15:guide>
        <p15:guide id="12" pos="3960" userDrawn="1">
          <p15:clr>
            <a:srgbClr val="F26B43"/>
          </p15:clr>
        </p15:guide>
        <p15:guide id="13" pos="4320" userDrawn="1">
          <p15:clr>
            <a:srgbClr val="F26B43"/>
          </p15:clr>
        </p15:guide>
        <p15:guide id="14" pos="4680" userDrawn="1">
          <p15:clr>
            <a:srgbClr val="F26B43"/>
          </p15:clr>
        </p15:guide>
        <p15:guide id="15" pos="5040" userDrawn="1">
          <p15:clr>
            <a:srgbClr val="F26B43"/>
          </p15:clr>
        </p15:guide>
        <p15:guide id="16" pos="5400" userDrawn="1">
          <p15:clr>
            <a:srgbClr val="F26B43"/>
          </p15:clr>
        </p15:guide>
        <p15:guide id="17" pos="5760" userDrawn="1">
          <p15:clr>
            <a:srgbClr val="F26B43"/>
          </p15:clr>
        </p15:guide>
        <p15:guide id="18" orient="horz" userDrawn="1">
          <p15:clr>
            <a:srgbClr val="F26B43"/>
          </p15:clr>
        </p15:guide>
        <p15:guide id="19" orient="horz" pos="480" userDrawn="1">
          <p15:clr>
            <a:srgbClr val="F26B43"/>
          </p15:clr>
        </p15:guide>
        <p15:guide id="20" orient="horz" pos="960" userDrawn="1">
          <p15:clr>
            <a:srgbClr val="F26B43"/>
          </p15:clr>
        </p15:guide>
        <p15:guide id="21" orient="horz" pos="1440" userDrawn="1">
          <p15:clr>
            <a:srgbClr val="F26B43"/>
          </p15:clr>
        </p15:guide>
        <p15:guide id="22" orient="horz" pos="1920" userDrawn="1">
          <p15:clr>
            <a:srgbClr val="F26B43"/>
          </p15:clr>
        </p15:guide>
        <p15:guide id="23" orient="horz" pos="2400" userDrawn="1">
          <p15:clr>
            <a:srgbClr val="F26B43"/>
          </p15:clr>
        </p15:guide>
        <p15:guide id="24" orient="horz" pos="2880" userDrawn="1">
          <p15:clr>
            <a:srgbClr val="F26B43"/>
          </p15:clr>
        </p15:guide>
        <p15:guide id="25" orient="horz" pos="3360" userDrawn="1">
          <p15:clr>
            <a:srgbClr val="F26B43"/>
          </p15:clr>
        </p15:guide>
        <p15:guide id="26" orient="horz" pos="3840" userDrawn="1">
          <p15:clr>
            <a:srgbClr val="F26B43"/>
          </p15:clr>
        </p15:guide>
        <p15:guide id="27" orient="horz" pos="43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6FA39-23DA-77B4-5ED3-15F7E8D142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Love for ALL The Saints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937C51-0797-D3E1-1DF6-B9B90721B0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r>
              <a:rPr lang="en-US" sz="2800" b="1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Philemon 1:5, 7</a:t>
            </a:r>
          </a:p>
        </p:txBody>
      </p:sp>
    </p:spTree>
    <p:extLst>
      <p:ext uri="{BB962C8B-B14F-4D97-AF65-F5344CB8AC3E}">
        <p14:creationId xmlns:p14="http://schemas.microsoft.com/office/powerpoint/2010/main" val="81873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63A37-2E14-345A-18DA-9C4F9595E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461554"/>
            <a:ext cx="8001000" cy="102761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Others Commended for the Same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F988B-C54A-06C2-2A1C-31941FAD5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45921"/>
            <a:ext cx="8001000" cy="445816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“Because I have heard of your faith in the Lord Jesus and your </a:t>
            </a:r>
            <a:r>
              <a:rPr lang="en-US" sz="2400" b="1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love toward all the saints</a:t>
            </a: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, I do not cease to give thanks for you” (Ephesians 1:15-16).</a:t>
            </a:r>
          </a:p>
          <a:p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“We always thank God…since we heard of your faith in Christ Jesus and of the </a:t>
            </a:r>
            <a:r>
              <a:rPr lang="en-US" sz="2400" b="1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love you have for all the saints</a:t>
            </a: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(Colossians 1:3-4).</a:t>
            </a:r>
          </a:p>
          <a:p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have been taught by God to love one another; and indeed you do so toward </a:t>
            </a:r>
            <a:r>
              <a:rPr lang="en-US" sz="2400" b="1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all the brethren </a:t>
            </a: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who are in all Macedonia…” (1 Thessalonians 4:9-10).</a:t>
            </a:r>
          </a:p>
        </p:txBody>
      </p:sp>
    </p:spTree>
    <p:extLst>
      <p:ext uri="{BB962C8B-B14F-4D97-AF65-F5344CB8AC3E}">
        <p14:creationId xmlns:p14="http://schemas.microsoft.com/office/powerpoint/2010/main" val="102874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63A37-2E14-345A-18DA-9C4F9595E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461554"/>
            <a:ext cx="8001000" cy="102761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Point of Emphasis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F988B-C54A-06C2-2A1C-31941FAD5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45921"/>
            <a:ext cx="8001000" cy="445816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Galatians 6:9-10.</a:t>
            </a:r>
          </a:p>
          <a:p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Do good to all the saints—not just family members, not just close friends, not just those in your same age group, not just those we perceive to be the strongest, etc.</a:t>
            </a:r>
          </a:p>
        </p:txBody>
      </p:sp>
    </p:spTree>
    <p:extLst>
      <p:ext uri="{BB962C8B-B14F-4D97-AF65-F5344CB8AC3E}">
        <p14:creationId xmlns:p14="http://schemas.microsoft.com/office/powerpoint/2010/main" val="218428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63A37-2E14-345A-18DA-9C4F9595E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461554"/>
            <a:ext cx="8001000" cy="102761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This Local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F988B-C54A-06C2-2A1C-31941FAD5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45921"/>
            <a:ext cx="8001000" cy="4458164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Before and after services, move around and talk to different people.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Invite people into your home.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Visit saints who don’t have as much contact with their brethren—sick, shut-ins, elderly, etc.</a:t>
            </a:r>
          </a:p>
        </p:txBody>
      </p:sp>
    </p:spTree>
    <p:extLst>
      <p:ext uri="{BB962C8B-B14F-4D97-AF65-F5344CB8AC3E}">
        <p14:creationId xmlns:p14="http://schemas.microsoft.com/office/powerpoint/2010/main" val="90804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63A37-2E14-345A-18DA-9C4F9595E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461554"/>
            <a:ext cx="8001000" cy="102761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This Local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F988B-C54A-06C2-2A1C-31941FAD5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45921"/>
            <a:ext cx="8001000" cy="4458164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“Rejoice with those who rejoice, and weep with those who weep” (Romans 12:15).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Use all the means you have at your fingertips—get well cards, phone calls, texts, emails, direct messages on social media.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Commend brethren on a job well done.</a:t>
            </a:r>
          </a:p>
        </p:txBody>
      </p:sp>
    </p:spTree>
    <p:extLst>
      <p:ext uri="{BB962C8B-B14F-4D97-AF65-F5344CB8AC3E}">
        <p14:creationId xmlns:p14="http://schemas.microsoft.com/office/powerpoint/2010/main" val="60587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63A37-2E14-345A-18DA-9C4F9595E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461554"/>
            <a:ext cx="8001000" cy="102761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All Saints Elsewhere (1 Peter 2:17)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F988B-C54A-06C2-2A1C-31941FAD5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45921"/>
            <a:ext cx="8001000" cy="4458164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Send notes to those whom we support.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Encourage brethren here who are doing work elsewhere.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Set a good example.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Pray for all the saints.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Go to gospel meetings, singings, special studies.</a:t>
            </a:r>
          </a:p>
        </p:txBody>
      </p:sp>
    </p:spTree>
    <p:extLst>
      <p:ext uri="{BB962C8B-B14F-4D97-AF65-F5344CB8AC3E}">
        <p14:creationId xmlns:p14="http://schemas.microsoft.com/office/powerpoint/2010/main" val="338436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63A37-2E14-345A-18DA-9C4F9595E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461554"/>
            <a:ext cx="8001000" cy="102761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Concluding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F988B-C54A-06C2-2A1C-31941FAD5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45921"/>
            <a:ext cx="8001000" cy="4458164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21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“May the Lord make you increase and abound in love for another and for all, as we do for you” </a:t>
            </a:r>
            <a:b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(1 Thessalonians 3:12).</a:t>
            </a:r>
          </a:p>
          <a:p>
            <a:pPr>
              <a:spcBef>
                <a:spcPts val="0"/>
              </a:spcBef>
              <a:spcAft>
                <a:spcPts val="21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“This I pray, that your love may abound still more and more in knowledge and all discernment” (Philippians 1:9).</a:t>
            </a:r>
          </a:p>
          <a:p>
            <a:pPr>
              <a:spcBef>
                <a:spcPts val="0"/>
              </a:spcBef>
              <a:spcAft>
                <a:spcPts val="2100"/>
              </a:spcAft>
            </a:pPr>
            <a:r>
              <a:rPr lang="en-US" sz="2400" dirty="0">
                <a:solidFill>
                  <a:schemeClr val="bg1">
                    <a:alpha val="7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“By this all will know that you are My disciples, if you have love for one another” (John 13:35).</a:t>
            </a:r>
          </a:p>
        </p:txBody>
      </p:sp>
    </p:spTree>
    <p:extLst>
      <p:ext uri="{BB962C8B-B14F-4D97-AF65-F5344CB8AC3E}">
        <p14:creationId xmlns:p14="http://schemas.microsoft.com/office/powerpoint/2010/main" val="172699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Pebble</Template>
  <TotalTime>242</TotalTime>
  <Words>380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Next LT Pro</vt:lpstr>
      <vt:lpstr>Avenir Next LT Pro Light</vt:lpstr>
      <vt:lpstr>Lucida Sans Unicode</vt:lpstr>
      <vt:lpstr>Sitka Subheading</vt:lpstr>
      <vt:lpstr>PebbleVTI</vt:lpstr>
      <vt:lpstr>Love for ALL The Saints</vt:lpstr>
      <vt:lpstr>Others Commended for the Same</vt:lpstr>
      <vt:lpstr>A Point of Emphasis</vt:lpstr>
      <vt:lpstr>In This Local Church</vt:lpstr>
      <vt:lpstr>In This Local Church</vt:lpstr>
      <vt:lpstr>All Saints Elsewhere (1 Peter 2:17)</vt:lpstr>
      <vt:lpstr>Concluding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 for ALL The Saints</dc:title>
  <dc:creator>William Gibson</dc:creator>
  <cp:lastModifiedBy>William Gibson</cp:lastModifiedBy>
  <cp:revision>5</cp:revision>
  <dcterms:created xsi:type="dcterms:W3CDTF">2023-01-27T16:31:32Z</dcterms:created>
  <dcterms:modified xsi:type="dcterms:W3CDTF">2023-01-27T20:33:42Z</dcterms:modified>
</cp:coreProperties>
</file>