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9"/>
  </p:handoutMasterIdLst>
  <p:sldIdLst>
    <p:sldId id="272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5" r:id="rId10"/>
    <p:sldId id="274" r:id="rId11"/>
    <p:sldId id="273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F317BD-DAE4-4CBB-8C11-26971C3B6C9C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20D315-7C08-4C02-98A4-4294F5B43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55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381639-9531-4AAB-9848-B5599B201A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7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E465-EC84-4605-9BE9-FD4A7B3AF3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85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B14AA-99FE-4742-AE43-B3EDE9E8FA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56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525280C-CDDD-4E6F-9BD6-C09A79DA04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916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D9FB4-F81D-4CDC-B73D-09380E0B6B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784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69FD1-2374-487D-BEE6-2539304641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2242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A567-093F-4F9E-9EB8-80B8910946D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89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70DCA-0E7C-4DA0-BCB8-03CEB0CCAA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2566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E25F-8F0C-4F71-9B24-C20DAF299E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93AFEC6-E438-4FDB-8444-2FAD93667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9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5B1C55-54A8-4A58-80E1-9C1DBD2FAE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11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D2F39B-BC9F-470E-B0A2-003A601500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3057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9804"/>
            <a:ext cx="8305800" cy="2243796"/>
          </a:xfrm>
        </p:spPr>
        <p:txBody>
          <a:bodyPr anchor="ctr">
            <a:normAutofit/>
          </a:bodyPr>
          <a:lstStyle/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get them to obey willingly (2 Cor. 8:3), to do so in sincerity of heart (Col. 3:22), to do so out of love and respect (Hebrews 12:9)?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160717-E63B-5734-0556-FB1F6427D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develop in children a </a:t>
            </a:r>
            <a:b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 or attitude of obedience?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4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9804"/>
            <a:ext cx="8305800" cy="2243796"/>
          </a:xfrm>
        </p:spPr>
        <p:txBody>
          <a:bodyPr anchor="ctr">
            <a:normAutofit/>
          </a:bodyPr>
          <a:lstStyle/>
          <a:p>
            <a:pPr algn="l">
              <a:lnSpc>
                <a:spcPct val="125000"/>
              </a:lnSpc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get them to obey willingly (2 Cor. 8:3), to do so in sincerity of heart (Col. 3:22), to do so out of love and respect (Hebrews 12:9)?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A160717-E63B-5734-0556-FB1F6427DA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30000"/>
              </a:lnSpc>
            </a:pP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do we develop in children a </a:t>
            </a:r>
            <a:b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spirit or attitude of obedience?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31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610600" cy="5059363"/>
          </a:xfrm>
        </p:spPr>
        <p:txBody>
          <a:bodyPr anchor="t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n-US" sz="4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Answers found in Philemon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Explain why we’re using this book.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Read through Philemon (good things said about Philemon; watch for the main appeals, and then some more subtle.</a:t>
            </a:r>
          </a:p>
          <a:p>
            <a:pPr marL="0" indent="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 not strictly about the parent-child relationship.</a:t>
            </a:r>
          </a:p>
          <a:p>
            <a:pPr marL="0" indent="0">
              <a:buFontTx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attitudes toward obedience, these other motives for obedience—we want them to be transferred over to their relationship with God.</a:t>
            </a:r>
          </a:p>
        </p:txBody>
      </p:sp>
    </p:spTree>
    <p:extLst>
      <p:ext uri="{BB962C8B-B14F-4D97-AF65-F5344CB8AC3E}">
        <p14:creationId xmlns:p14="http://schemas.microsoft.com/office/powerpoint/2010/main" val="2147786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Remind them of the authority we have over them (8-9, 14).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children ask WHY they have to do something, anything wrong with saying, “Because I told you so.”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want to overdo it, but we do need to remind them all along that God has put us in a position of authority over them.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Certainly not saying that submission to authority is a bad thing, but over time we want them to do it more willingly, or voluntarily. We want there to be more to their spirit of obedience than submission to authority.</a:t>
            </a:r>
          </a:p>
        </p:txBody>
      </p:sp>
    </p:spTree>
    <p:extLst>
      <p:ext uri="{BB962C8B-B14F-4D97-AF65-F5344CB8AC3E}">
        <p14:creationId xmlns:p14="http://schemas.microsoft.com/office/powerpoint/2010/main" val="1936365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Tx/>
              <a:buAutoNum type="arabicPeriod" startAt="2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Develop in them a heart of gratitude for what we’ve done for them (17-19, 12-13).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“Not to mention,” but he still mentions it.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“On your behalf”—emphasizing the sacrifice Paul made.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Children can begin to take for granted the things they have—clothes and other material possessions, the trips you may take, opportunities in other activities, etc. 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about the many appeals God makes through Scripture, often on the basis of gratitude.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“Only fear the LORD, and serve Him in truth with all your heart; 	for consider what great things He has done for you” </a:t>
            </a:r>
            <a:b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(1 Sam. 	12:23).</a:t>
            </a:r>
          </a:p>
        </p:txBody>
      </p:sp>
    </p:spTree>
    <p:extLst>
      <p:ext uri="{BB962C8B-B14F-4D97-AF65-F5344CB8AC3E}">
        <p14:creationId xmlns:p14="http://schemas.microsoft.com/office/powerpoint/2010/main" val="147430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Tx/>
              <a:buAutoNum type="arabicPeriod" startAt="3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them know our desire for their obedience is ultimately for the Lord’s sake (20).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just to satisfy us, make us feel better. Yes, brings us joy, but that joy is in the Lord because you’re pleasing Him. That’s the part that refreshes us.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we talk to our children…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“Children, obey your parents in the Lord, for this is right” 	(Ephesians 6:1).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	“Children, obey your parents in all things, for this is well 	pleasing to the Lord” (Colossians 3:20).</a:t>
            </a:r>
          </a:p>
        </p:txBody>
      </p:sp>
    </p:spTree>
    <p:extLst>
      <p:ext uri="{BB962C8B-B14F-4D97-AF65-F5344CB8AC3E}">
        <p14:creationId xmlns:p14="http://schemas.microsoft.com/office/powerpoint/2010/main" val="879934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Tx/>
              <a:buAutoNum type="arabicPeriod" startAt="4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Point out their good qualities—it may just motivate them to continue (4-7, 20).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Note the connection between v. 7 and v. 20 (asking Philemon to do something he’s already been doing).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See this all in the time in N.T. letters. How do many of them begin? With words of commendation.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swing to an extreme—all praise and no rebuke. When they do wrong, they need to know about it, but the same goes for when they do well.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Children likely appreciate commendation from their parents more than anyone else.</a:t>
            </a:r>
          </a:p>
        </p:txBody>
      </p:sp>
    </p:spTree>
    <p:extLst>
      <p:ext uri="{BB962C8B-B14F-4D97-AF65-F5344CB8AC3E}">
        <p14:creationId xmlns:p14="http://schemas.microsoft.com/office/powerpoint/2010/main" val="3760178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738188" indent="-738188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Tx/>
              <a:buAutoNum type="arabicPeriod" startAt="5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Express some confidence in their obedience (21).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Closely related to the previous point.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know how this works—express some confidence in someone and they typically don’t want to betray that confidence.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Likely they’ve shown the willingness to obey in the past, so that’s something we can always build on.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Of course, it may have to occasionally be more like, “I would like…to change my tone; for I have doubts about you.”</a:t>
            </a:r>
          </a:p>
        </p:txBody>
      </p:sp>
    </p:spTree>
    <p:extLst>
      <p:ext uri="{BB962C8B-B14F-4D97-AF65-F5344CB8AC3E}">
        <p14:creationId xmlns:p14="http://schemas.microsoft.com/office/powerpoint/2010/main" val="3666915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t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SzPct val="100000"/>
              <a:buFontTx/>
              <a:buAutoNum type="arabicPeriod" startAt="6"/>
            </a:pP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them know we’re praying for them, and then ask for their prayers (4, 22).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How many of us pray for our children? Need to let them know.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do we ask them to pray? “Ask God to help us raise you to be all that He wants you to be.”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Before we close…let’s talk to the children. The burden is not all your parents.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Wouldn’t it be great if while they’re working on instilling these things in you, that you’re working on instilling them in yourself.</a:t>
            </a:r>
          </a:p>
          <a:p>
            <a:pPr marL="0" indent="0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None/>
            </a:pPr>
            <a:r>
              <a:rPr lang="en-US" sz="1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Working together on these things, and working with God.</a:t>
            </a:r>
          </a:p>
        </p:txBody>
      </p:sp>
    </p:spTree>
    <p:extLst>
      <p:ext uri="{BB962C8B-B14F-4D97-AF65-F5344CB8AC3E}">
        <p14:creationId xmlns:p14="http://schemas.microsoft.com/office/powerpoint/2010/main" val="2263192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610600" cy="5059363"/>
          </a:xfrm>
        </p:spPr>
        <p:txBody>
          <a:bodyPr anchor="ctr">
            <a:normAutofit/>
          </a:bodyPr>
          <a:lstStyle/>
          <a:p>
            <a:pPr marL="0" indent="0" algn="ctr">
              <a:buFontTx/>
              <a:buNone/>
            </a:pPr>
            <a:r>
              <a:rPr lang="en-US" sz="4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Answers found in Philemon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buClr>
                <a:schemeClr val="tx1"/>
              </a:buClr>
              <a:buSzPct val="100000"/>
              <a:buFontTx/>
              <a:buAutoNum type="arabicPeriod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Remind them of the authority we have over them (8-9, 14).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buClrTx/>
              <a:buSzPct val="100000"/>
              <a:buFontTx/>
              <a:buAutoNum type="arabicPeriod" startAt="2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Develop in them a heart of gratitude for what we’ve done for them (17-19, 12-13).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058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buClrTx/>
              <a:buSzPct val="100000"/>
              <a:buFontTx/>
              <a:buAutoNum type="arabicPeriod" startAt="3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them know our desire for their obedience is ultimately for the Lord’s sake (20).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buClrTx/>
              <a:buSzPct val="100000"/>
              <a:buFontTx/>
              <a:buAutoNum type="arabicPeriod" startAt="4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Point out their good qualities—it may just motivate them to continue (4-7, 20).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738188" indent="-738188">
              <a:lnSpc>
                <a:spcPct val="125000"/>
              </a:lnSpc>
              <a:spcBef>
                <a:spcPts val="0"/>
              </a:spcBef>
              <a:buClrTx/>
              <a:buSzPct val="100000"/>
              <a:buFontTx/>
              <a:buAutoNum type="arabicPeriod" startAt="5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Express some confidence in their obedience (21).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anchor="ctr">
            <a:normAutofit/>
          </a:bodyPr>
          <a:lstStyle/>
          <a:p>
            <a:pPr marL="914400" indent="-914400">
              <a:lnSpc>
                <a:spcPct val="125000"/>
              </a:lnSpc>
              <a:spcBef>
                <a:spcPts val="0"/>
              </a:spcBef>
              <a:buClrTx/>
              <a:buSzPct val="100000"/>
              <a:buFontTx/>
              <a:buAutoNum type="arabicPeriod" startAt="6"/>
            </a:pPr>
            <a:r>
              <a:rPr lang="en-US" sz="36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Let them know we’re praying for them, and then ask for their prayers (4, 22).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9871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429B918B-573B-45DA-B630-68CFC3825407}" vid="{10C277EC-8630-4C13-8F45-A0FB20008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520</TotalTime>
  <Words>917</Words>
  <Application>Microsoft Office PowerPoint</Application>
  <PresentationFormat>On-screen Show (4:3)</PresentationFormat>
  <Paragraphs>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Lucida Sans Unicode</vt:lpstr>
      <vt:lpstr>Wingdings 2</vt:lpstr>
      <vt:lpstr>Paper</vt:lpstr>
      <vt:lpstr>How do we develop in children a  spirit or attitude of obedience?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we develop in children a  spirit or attitude of obedience?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Prattmont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 Gibson</dc:creator>
  <cp:lastModifiedBy>William Gibson</cp:lastModifiedBy>
  <cp:revision>11</cp:revision>
  <cp:lastPrinted>2023-03-03T21:14:39Z</cp:lastPrinted>
  <dcterms:created xsi:type="dcterms:W3CDTF">2009-06-19T18:40:33Z</dcterms:created>
  <dcterms:modified xsi:type="dcterms:W3CDTF">2023-03-03T21:16:15Z</dcterms:modified>
</cp:coreProperties>
</file>