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80" r:id="rId4"/>
    <p:sldId id="279" r:id="rId5"/>
    <p:sldId id="271" r:id="rId6"/>
    <p:sldId id="258" r:id="rId7"/>
    <p:sldId id="259" r:id="rId8"/>
    <p:sldId id="278" r:id="rId9"/>
    <p:sldId id="277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7" autoAdjust="0"/>
    <p:restoredTop sz="94660"/>
  </p:normalViewPr>
  <p:slideViewPr>
    <p:cSldViewPr>
      <p:cViewPr varScale="1">
        <p:scale>
          <a:sx n="104" d="100"/>
          <a:sy n="104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7485A4-5670-4ACE-B32B-8A6CD9602CCE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AC73B0-6351-4056-8CA9-8DDA8D09A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17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04T18:59:02.0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364 54 24575,'-10'0'0,"-19"-1"0,0 2 0,-40 6 0,58-4 0,-1 0 0,1 0 0,0 1 0,1 0 0,-1 1 0,1 0 0,0 1 0,0 0 0,-10 9 0,8-7 0,2 1 0,-1 0 0,1 1 0,1 0 0,0 1 0,-11 16 0,15-20 0,1 1 0,1 0 0,-1 1 0,1-1 0,1 0 0,-1 1 0,2 0 0,-1-1 0,1 1 0,0 0 0,1 11 0,0 26 0,-1-15 0,2 0 0,1-1 0,7 37 0,-8-58 0,2 0 0,-1 0 0,2 0 0,-1-1 0,1 1 0,0-1 0,1 0 0,-1 0 0,2-1 0,-1 0 0,1 1 0,0-2 0,1 1 0,-1-1 0,10 7 0,2-1 0,0-1 0,1-1 0,1 0 0,0-1 0,30 8 0,108 22 0,-37-12 0,-76-19 0,0-1 0,0-3 0,1-1 0,77-6 0,-22 0 0,30 5 0,144-4 0,-268 2 0,1-1 0,0 0 0,0 0 0,0 0 0,-1-1 0,1 0 0,-1-1 0,0 0 0,1 0 0,7-5 0,-10 4 0,0 0 0,-1 0 0,1 0 0,-1-1 0,0 1 0,0-1 0,-1 0 0,0 0 0,1-1 0,-2 1 0,1-1 0,0 1 0,1-8 0,11-26 0,-9 24 0,0 0 0,-1 0 0,-1 0 0,0-1 0,3-27 0,7-62 0,-10 84 0,0 0 0,-1 0 0,-2 0 0,0 0 0,-1-1 0,-1 1 0,-5-30 0,4 46 0,0 0 0,0 0 0,0 0 0,-1 0 0,0 1 0,0-1 0,0 1 0,-1 0 0,0 0 0,1 0 0,-7-4 0,-55-39 0,42 32 0,-1 1 0,0 2 0,-1 0 0,-39-12 0,45 17 0,-15-4 0,1 1 0,-1 3 0,-1 0 0,-52-2 0,-143 7 0,118 3 0,84 1 0,1 1 0,-30 6 0,28-4 0,-55 4 0,69-9-101,-41 4-1163,39 1-5562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04T18:59:04.4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BC02ED-59CB-490E-AE12-D9DEE7776B7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BC02ED-59CB-490E-AE12-D9DEE7776B7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customXml" Target="../ink/ink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0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0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25-26</a:t>
            </a:r>
          </a:p>
        </p:txBody>
      </p:sp>
    </p:spTree>
    <p:extLst>
      <p:ext uri="{BB962C8B-B14F-4D97-AF65-F5344CB8AC3E}">
        <p14:creationId xmlns:p14="http://schemas.microsoft.com/office/powerpoint/2010/main" val="3058168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599" cy="44195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Ammon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25:3, 6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“rejoiced with all the scorn of your soul” (6, NAS).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Long time enemies of Israel, e.g., in the days of the Judges (Judges 10:9), and the days of king Saul </a:t>
            </a:r>
            <a:b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 Samuel 11).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Because…</a:t>
            </a:r>
          </a:p>
        </p:txBody>
      </p:sp>
    </p:spTree>
    <p:extLst>
      <p:ext uri="{BB962C8B-B14F-4D97-AF65-F5344CB8AC3E}">
        <p14:creationId xmlns:p14="http://schemas.microsoft.com/office/powerpoint/2010/main" val="369915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599" cy="44195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Moab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25:8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Should have known better than to say this </a:t>
            </a:r>
            <a:b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(Numbers 22-24).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v. 10—Josephus, ancient historian, said Babylon came against these 2 countries in 581 B.C.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Because…</a:t>
            </a:r>
          </a:p>
        </p:txBody>
      </p:sp>
    </p:spTree>
    <p:extLst>
      <p:ext uri="{BB962C8B-B14F-4D97-AF65-F5344CB8AC3E}">
        <p14:creationId xmlns:p14="http://schemas.microsoft.com/office/powerpoint/2010/main" val="64201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599" cy="44195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Edom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addition to 25:8, see 25:12.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“Remember, O LORD, against the sons of Edom the day of Jerusalem, who said, ‘Raze it, raze it, to its very foundation” (Psalms 137:7).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Other passages: Numbers 20:14-21; Amos 1:11-12; Obadiah, Ezekiel 35.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Because…</a:t>
            </a:r>
          </a:p>
        </p:txBody>
      </p:sp>
    </p:spTree>
    <p:extLst>
      <p:ext uri="{BB962C8B-B14F-4D97-AF65-F5344CB8AC3E}">
        <p14:creationId xmlns:p14="http://schemas.microsoft.com/office/powerpoint/2010/main" val="284927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599" cy="44195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Philistia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25:15.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“perpetual enmity” (ASV).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From the days of Samson, through the reigns of Saul and David, repeated attacks made by Philistines.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Because…</a:t>
            </a:r>
          </a:p>
        </p:txBody>
      </p:sp>
    </p:spTree>
    <p:extLst>
      <p:ext uri="{BB962C8B-B14F-4D97-AF65-F5344CB8AC3E}">
        <p14:creationId xmlns:p14="http://schemas.microsoft.com/office/powerpoint/2010/main" val="329424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599" cy="46482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Tyre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26:2.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“make her (you) like the top of a rock” (vv. 4, 14).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Nebuchadnezzar tried to take the island city from 585-573 B.C., but failed. In 332 B.C. Alexander the Great used the debris from the mainland city to build a causeway 200 ft. wide and 1/2 mile long to the island and then conquered it. The mainland city was literally scraped bare like the top of a rock.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Because…</a:t>
            </a:r>
          </a:p>
        </p:txBody>
      </p:sp>
    </p:spTree>
    <p:extLst>
      <p:ext uri="{BB962C8B-B14F-4D97-AF65-F5344CB8AC3E}">
        <p14:creationId xmlns:p14="http://schemas.microsoft.com/office/powerpoint/2010/main" val="97270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200"/>
            <a:ext cx="8381999" cy="44195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Chapters 1-24: Prophecies about the upcoming destruction of Jerusalem (586 B.C.).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is NOT in Jerusalem. He’s among the captives in Babylon. One group in 606 B.C. (Daniel included); another in 597 B.C. (Ezekiel included).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Reason for these prophecies: Some were still trying to convince the people that Jerusalem would not fall.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Looking Back and Ahead</a:t>
            </a:r>
          </a:p>
        </p:txBody>
      </p:sp>
    </p:spTree>
    <p:extLst>
      <p:ext uri="{BB962C8B-B14F-4D97-AF65-F5344CB8AC3E}">
        <p14:creationId xmlns:p14="http://schemas.microsoft.com/office/powerpoint/2010/main" val="111384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200"/>
            <a:ext cx="8381999" cy="44195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Chapters 25-32: Gentile nations will also fall.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Chapters 33-48: A Message of Hope for the Future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Would certainly be a welcome message after all the doom and gloom in the earlier chapters.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Looking Back and Ahead</a:t>
            </a:r>
          </a:p>
        </p:txBody>
      </p:sp>
    </p:spTree>
    <p:extLst>
      <p:ext uri="{BB962C8B-B14F-4D97-AF65-F5344CB8AC3E}">
        <p14:creationId xmlns:p14="http://schemas.microsoft.com/office/powerpoint/2010/main" val="410372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81200"/>
            <a:ext cx="7745505" cy="4419599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which countries/cities does Ezekiel prophesy in these two chapters?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Ammon (in particular the capital, </a:t>
            </a:r>
            <a:r>
              <a:rPr lang="en-US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Rabbah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Moab (names specific cities)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Edom (names specific cities)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Philistia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Tyre (very wealthy capital of Phoenicia, “daughter villages” mentioned, too)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Who’s Under the Gun?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3581400"/>
            <a:ext cx="2362200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connection between Ammon and Moab?</a:t>
            </a:r>
          </a:p>
        </p:txBody>
      </p:sp>
    </p:spTree>
    <p:extLst>
      <p:ext uri="{BB962C8B-B14F-4D97-AF65-F5344CB8AC3E}">
        <p14:creationId xmlns:p14="http://schemas.microsoft.com/office/powerpoint/2010/main" val="361398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ap ezekiel 25-3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3" t="-434" r="1748" b="434"/>
          <a:stretch/>
        </p:blipFill>
        <p:spPr bwMode="auto">
          <a:xfrm>
            <a:off x="2057400" y="228599"/>
            <a:ext cx="5029200" cy="623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23AEFBC-0D7A-2133-944E-F1C08A386958}"/>
                  </a:ext>
                </a:extLst>
              </p14:cNvPr>
              <p14:cNvContentPartPr/>
              <p14:nvPr/>
            </p14:nvContentPartPr>
            <p14:xfrm>
              <a:off x="3738825" y="553025"/>
              <a:ext cx="557280" cy="289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23AEFBC-0D7A-2133-944E-F1C08A38695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29825" y="544385"/>
                <a:ext cx="574920" cy="30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4434A4B-593A-6D62-C1A7-F3A9BFF89332}"/>
                  </a:ext>
                </a:extLst>
              </p14:cNvPr>
              <p14:cNvContentPartPr/>
              <p14:nvPr/>
            </p14:nvContentPartPr>
            <p14:xfrm>
              <a:off x="7822665" y="1847225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4434A4B-593A-6D62-C1A7-F3A9BFF8933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814025" y="1838225"/>
                <a:ext cx="18000" cy="18000"/>
              </a:xfrm>
              <a:prstGeom prst="rect">
                <a:avLst/>
              </a:prstGeom>
            </p:spPr>
          </p:pic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80C984C-63E3-A783-CC45-C7D840945C66}"/>
              </a:ext>
            </a:extLst>
          </p:cNvPr>
          <p:cNvCxnSpPr/>
          <p:nvPr/>
        </p:nvCxnSpPr>
        <p:spPr>
          <a:xfrm>
            <a:off x="3124200" y="553025"/>
            <a:ext cx="533400" cy="1327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936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599" cy="44957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make </a:t>
            </a:r>
            <a:r>
              <a:rPr lang="en-US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Rabbah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 stable for camels and Ammon a resting place for flocks. Then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you shall know that I am the LORD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…I will cause you to perish from the countries; I will destroy you, and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shall know that I am the LORD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(25:5, 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execute judgments upon Moab, and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shall know that I am the LORD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(25:11).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Theme Continues</a:t>
            </a:r>
          </a:p>
        </p:txBody>
      </p:sp>
    </p:spTree>
    <p:extLst>
      <p:ext uri="{BB962C8B-B14F-4D97-AF65-F5344CB8AC3E}">
        <p14:creationId xmlns:p14="http://schemas.microsoft.com/office/powerpoint/2010/main" val="174326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599" cy="44195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lay my vengeance on Edom…and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shall know My vengeance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(25:14).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“They (Philistia) shall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know that I am the LORD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when I lay my vengeance upon them” (25:17).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“Her (Tyre) daughter villages which are in the fields shall be slain by the sword. Then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shall know that I am the LORD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(26:6).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Theme Continues</a:t>
            </a:r>
          </a:p>
        </p:txBody>
      </p:sp>
    </p:spTree>
    <p:extLst>
      <p:ext uri="{BB962C8B-B14F-4D97-AF65-F5344CB8AC3E}">
        <p14:creationId xmlns:p14="http://schemas.microsoft.com/office/powerpoint/2010/main" val="131727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599" cy="4419599"/>
          </a:xfrm>
        </p:spPr>
        <p:txBody>
          <a:bodyPr anchor="ctr"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“Thus says the LORD: ‘Let not the wise man glory in his wisdom, let not the mighty man glory in his might, nor let the rich man glory in his riches; but let him who glories glory in this,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he understands and knows Me, that I am the LORD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exercising lovingkindness, judgment, and righteousness in the earth. For in these I delight,’ says the LORD” (Jeremiah 9:23-24).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Knowing the LORD</a:t>
            </a:r>
          </a:p>
        </p:txBody>
      </p:sp>
    </p:spTree>
    <p:extLst>
      <p:ext uri="{BB962C8B-B14F-4D97-AF65-F5344CB8AC3E}">
        <p14:creationId xmlns:p14="http://schemas.microsoft.com/office/powerpoint/2010/main" val="302354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599" cy="44195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Clearly seen in “I will…” statements. For example…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make Rabbah and stable for camels and Ammon a resting place for flocks” (25:5); “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stretch out My hand and give you as plunder to the nations” (25:7); “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clear the territory of Moab of cities” (25:9); “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cut off the </a:t>
            </a:r>
            <a:r>
              <a:rPr lang="en-US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Cherethites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destroy the remnant of the seacoast” (25:16); “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also scrape her dust from her, and make her like the top of a rock” (26:4).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Vengeance of the LORD</a:t>
            </a:r>
          </a:p>
        </p:txBody>
      </p:sp>
    </p:spTree>
    <p:extLst>
      <p:ext uri="{BB962C8B-B14F-4D97-AF65-F5344CB8AC3E}">
        <p14:creationId xmlns:p14="http://schemas.microsoft.com/office/powerpoint/2010/main" val="300333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1487</TotalTime>
  <Words>814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Book Antiqua</vt:lpstr>
      <vt:lpstr>Calibri</vt:lpstr>
      <vt:lpstr>Lucida Sans Unicode</vt:lpstr>
      <vt:lpstr>Wingdings</vt:lpstr>
      <vt:lpstr>Hardcover</vt:lpstr>
      <vt:lpstr>Lesson 15</vt:lpstr>
      <vt:lpstr>Looking Back and Ahead</vt:lpstr>
      <vt:lpstr>Looking Back and Ahead</vt:lpstr>
      <vt:lpstr>Who’s Under the Gun?</vt:lpstr>
      <vt:lpstr>PowerPoint Presentation</vt:lpstr>
      <vt:lpstr>The Theme Continues</vt:lpstr>
      <vt:lpstr>The Theme Continues</vt:lpstr>
      <vt:lpstr>Knowing the LORD</vt:lpstr>
      <vt:lpstr>The Vengeance of the LORD</vt:lpstr>
      <vt:lpstr>Because…</vt:lpstr>
      <vt:lpstr>Because…</vt:lpstr>
      <vt:lpstr>Because…</vt:lpstr>
      <vt:lpstr>Because…</vt:lpstr>
      <vt:lpstr>Because…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15</dc:title>
  <dc:creator>Bryan</dc:creator>
  <cp:lastModifiedBy>William Gibson</cp:lastModifiedBy>
  <cp:revision>26</cp:revision>
  <cp:lastPrinted>2023-04-05T21:32:54Z</cp:lastPrinted>
  <dcterms:created xsi:type="dcterms:W3CDTF">2017-07-04T15:53:10Z</dcterms:created>
  <dcterms:modified xsi:type="dcterms:W3CDTF">2023-04-05T21:39:40Z</dcterms:modified>
</cp:coreProperties>
</file>