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handoutMasterIdLst>
    <p:handoutMasterId r:id="rId18"/>
  </p:handoutMasterIdLst>
  <p:sldIdLst>
    <p:sldId id="270" r:id="rId3"/>
    <p:sldId id="256" r:id="rId4"/>
    <p:sldId id="257" r:id="rId5"/>
    <p:sldId id="259" r:id="rId6"/>
    <p:sldId id="258"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9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180BCB2-F604-4C9E-A7A4-8F4982589EF0}" type="datetimeFigureOut">
              <a:rPr lang="en-US" smtClean="0"/>
              <a:t>4/19/2023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CD700B2-0A81-4A1D-AF0A-AEE5D80D3A0D}" type="slidenum">
              <a:rPr lang="en-US" smtClean="0"/>
              <a:t>‹#›</a:t>
            </a:fld>
            <a:endParaRPr lang="en-US"/>
          </a:p>
        </p:txBody>
      </p:sp>
    </p:spTree>
    <p:extLst>
      <p:ext uri="{BB962C8B-B14F-4D97-AF65-F5344CB8AC3E}">
        <p14:creationId xmlns:p14="http://schemas.microsoft.com/office/powerpoint/2010/main" val="19206019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7T21:27:28.669"/>
    </inkml:context>
    <inkml:brush xml:id="br0">
      <inkml:brushProperty name="width" value="0.05" units="cm"/>
      <inkml:brushProperty name="height" value="0.05" units="cm"/>
      <inkml:brushProperty name="color" value="#E71224"/>
    </inkml:brush>
  </inkml:definitions>
  <inkml:trace contextRef="#ctx0" brushRef="#br0">588 112 24575,'-271'188'0,"216"-145"0,2 2 0,-77 86 0,121-120 0,-1 0 0,2 0 0,0 1 0,0 1 0,1-1 0,0 1 0,-5 16 0,10-20 0,-1-1 0,2 1 0,-1 0 0,1 0 0,1 0 0,0 0 0,0 0 0,0 0 0,1 0 0,1 0 0,0 0 0,3 11 0,6 10 0,2-1 0,0 0 0,2-1 0,28 41 0,-9-15 0,-23-41 0,0-1 0,0 0 0,1-1 0,1 0 0,0-1 0,0-1 0,1 0 0,28 14 0,-14-8 0,8 5 0,0-3 0,1-1 0,65 19 0,120 17 0,-139-35 0,116 19 0,-71-10 0,-97-18 0,1-1 0,-1-1 0,57 2 0,6-8 0,-1 4 0,155 27 0,-186-21 0,1-2 0,1-4 0,-1-2 0,91-9 0,-138 5 0,-1-1 0,1-1 0,-1 0 0,0-1 0,0 0 0,16-10 0,85-51 0,-54 28 0,-24 13 0,-1-2 0,-1-2 0,-2-1 0,0-2 0,52-66 0,-69 75 0,-1 0 0,-1-1 0,-2-1 0,0-1 0,-2 0 0,10-29 0,-16 32 0,-1-1 0,-1 0 0,-1 1 0,-1-1 0,-2 0 0,-4-42 0,2 53 0,0-1 0,0 0 0,-1 1 0,-1-1 0,0 1 0,-1 1 0,-1-1 0,0 1 0,-16-22 0,8 15 0,-1 0 0,0 1 0,-2 1 0,-36-29 0,3 14 0,-1 2 0,-1 3 0,-111-41 0,73 32 0,38 13 0,3 2 0,0 1 0,-103-24 0,71 27 0,21 4 0,-1 2 0,-106-4 0,-652 16 0,810 0 0,-1 0 0,1 0 0,-1 1 0,1 0 0,0 1 0,0 0 0,0 1 0,0 0 0,1 1 0,0 0 0,-14 9 0,-10 4 0,-24 5-1365,42-15-5461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7T21:27:34.133"/>
    </inkml:context>
    <inkml:brush xml:id="br0">
      <inkml:brushProperty name="width" value="0.05" units="cm"/>
      <inkml:brushProperty name="height" value="0.05" units="cm"/>
      <inkml:brushProperty name="color" value="#E71224"/>
    </inkml:brush>
  </inkml:definitions>
  <inkml:trace contextRef="#ctx0" brushRef="#br0">523 52 24575,'-103'121'0,"3"-11"0,-10 10 0,87-95 0,1 1 0,1 1 0,1 1 0,-19 37 0,31-48 0,1 1 0,1 0 0,1 1 0,0-1 0,1 1 0,-1 22 0,-1-2 0,-9 60 0,4-1 0,1 116 0,10-160 0,-2-28 0,2 1 0,1-1 0,0 0 0,2 0 0,1 0 0,1 0 0,14 38 0,-18-60 0,1-1 0,0 1 0,0-1 0,0 1 0,1-1 0,-1 0 0,1 0 0,0 0 0,0-1 0,0 1 0,0-1 0,0 1 0,0-1 0,1 0 0,-1 0 0,1-1 0,-1 1 0,1-1 0,0 1 0,-1-1 0,1 0 0,0-1 0,0 1 0,0-1 0,5 0 0,11 0 0,-1-1 0,0-2 0,0 0 0,22-6 0,28-4 0,19 10 0,-69 4 0,1-1 0,0-1 0,0-1 0,0 0 0,0-2 0,-1 0 0,0-1 0,28-12 0,-32 9 0,-2-1 0,1-1 0,-1 0 0,-1 0 0,14-15 0,13-11 0,10-8 0,44-50 0,-76 72 0,-2-1 0,0-1 0,-1 0 0,17-43 0,-6 15 0,22-56 0,-28 61 0,33-59 0,-35 76 0,-2 0 0,-2 0 0,0-1 0,-2-1 0,-2 0 0,8-44 0,8-11 0,-15 58 0,-1 0 0,6-41 0,-14 63 0,0-1 0,0 1 0,-1 0 0,0-1 0,-1 1 0,1 0 0,-1 0 0,-1-1 0,1 1 0,-2 0 0,1 0 0,0 0 0,-1 1 0,-7-12 0,6 13 0,0-1 0,-1 2 0,1-1 0,-1 0 0,0 1 0,-1 0 0,1 0 0,-1 1 0,1-1 0,-1 1 0,-12-4 0,-7-2 0,-46-9 0,-11-4 0,56 12 20,0 1 0,-1 1 0,0 2 0,0 0 0,-27-1 0,37 6-169,1 0 1,-1 2-1,1 0 1,0 1-1,0 1 1,-1 0-1,2 1 1,-1 1-1,-25 11 1,25-9-6678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7T21:27:37.665"/>
    </inkml:context>
    <inkml:brush xml:id="br0">
      <inkml:brushProperty name="width" value="0.05" units="cm"/>
      <inkml:brushProperty name="height" value="0.05" units="cm"/>
      <inkml:brushProperty name="color" value="#E71224"/>
    </inkml:brush>
  </inkml:definitions>
  <inkml:trace contextRef="#ctx0" brushRef="#br0">676 3 24575,'-1'2'0,"1"0"0,-1 0 0,0 0 0,0 0 0,0 1 0,0-2 0,0 1 0,-1 0 0,1 0 0,-1 0 0,1-1 0,-1 1 0,0 0 0,1-1 0,-1 0 0,0 1 0,0-1 0,0 0 0,0 0 0,0 0 0,-3 1 0,-52 20 0,49-19 0,-178 52 0,-74 32 0,252-84 0,0 1 0,0-1 0,1 1 0,-1 1 0,1 0 0,0 0 0,1 0 0,-1 1 0,1 0 0,0 0 0,1 0 0,-1 1 0,1 0 0,0 0 0,1 0 0,0 0 0,0 1 0,1 0 0,0 0 0,0 0 0,0 0 0,1 0 0,1 1 0,-1-1 0,1 1 0,1-1 0,0 17 0,1-22 0,0 1 0,-1-1 0,2 0 0,-1 0 0,0 1 0,0-1 0,1 0 0,0 0 0,0-1 0,0 1 0,0 0 0,0 0 0,0-1 0,1 0 0,-1 1 0,1-1 0,-1 0 0,1 0 0,0 0 0,0-1 0,0 1 0,0-1 0,0 1 0,6 0 0,9 4 0,-1-1 0,1-1 0,25 2 0,-36-5 0,85 6 0,31 6 0,-60-5 0,0-3 0,99-4 0,-97-3 0,-1 3 0,92 13 0,-120-9 0,62-1 0,-14-1 0,-46 2 0,58 15 0,13 3 0,-41-17 0,1-2 0,125-10 0,-191 5 0,0 1 0,-1-1 0,1 0 0,0 0 0,0 0 0,0 0 0,-1 0 0,1-1 0,-1 1 0,1-1 0,-1 0 0,0 1 0,1-1 0,-1 0 0,0 0 0,0-1 0,0 1 0,-1 0 0,1-1 0,0 1 0,-1-1 0,0 0 0,1 1 0,-1-1 0,0 0 0,-1 0 0,1 1 0,0-1 0,-1 0 0,1-6 0,1-11 0,-2 0 0,0-1 0,-4-31 0,1 14 0,3 31 0,0 0 0,-1 1 0,0-1 0,0 0 0,0 0 0,-1 0 0,0 1 0,-1-1 0,0 1 0,0 0 0,0 0 0,0 0 0,-1 0 0,0 0 0,0 1 0,-6-6 0,1 4 0,1 0 0,-1 1 0,0 0 0,-1 0 0,1 1 0,-1 0 0,0 1 0,0 0 0,-19-4 0,-231-74 0,-29-8 0,236 77 0,-1 3 0,-1 2 0,-83-3 0,20 13-1365,95-2-5461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7T21:27:41.510"/>
    </inkml:context>
    <inkml:brush xml:id="br0">
      <inkml:brushProperty name="width" value="0.05" units="cm"/>
      <inkml:brushProperty name="height" value="0.05" units="cm"/>
      <inkml:brushProperty name="color" value="#E71224"/>
    </inkml:brush>
  </inkml:definitions>
  <inkml:trace contextRef="#ctx0" brushRef="#br0">89 1 24575,'-4'5'0,"0"1"0,0-1 0,0 1 0,1 0 0,-6 12 0,-11 20 0,14-29 0,1 1 0,0-1 0,1 1 0,0 0 0,0 0 0,1 0 0,1 0 0,-1 1 0,2-1 0,-1 1 0,1 10 0,1 19 0,6 61 0,-5-90 0,0 0 0,1 0 0,1 0 0,0-1 0,0 1 0,1-1 0,0 0 0,1 0 0,0 0 0,0 0 0,1-1 0,1 0 0,0 0 0,11 11 0,-7-10 0,0-2 0,0 1 0,1-2 0,0 1 0,1-2 0,-1 0 0,1 0 0,0-1 0,1 0 0,26 4 0,53 16 0,-61-16 0,0 0 0,1-3 0,36 4 0,16 0 0,-1 3 0,85 25 0,-125-28 0,-15-4 0,0-2 0,1-1 0,-1-1 0,1-2 0,40-4 0,-54 0 0,0 0 0,-1-1 0,0-1 0,0 0 0,0-1 0,0-1 0,-1 0 0,15-12 0,21-11 0,-41 25 0,-1 0 0,0 0 0,0-1 0,-1 0 0,1 0 0,-2-1 0,1 0 0,-1 0 0,0 0 0,-1-1 0,0 0 0,0 0 0,6-19 0,-4 9 0,-1-1 0,-1 0 0,-1 0 0,-1 0 0,2-40 0,-5 56 0,0-13 0,0 0 0,-1-1 0,-6-31 0,6 44 0,0 0 0,-1 1 0,0-1 0,0 0 0,0 1 0,0-1 0,-1 1 0,0 0 0,0 0 0,0 0 0,0 0 0,-1 0 0,1 1 0,-1-1 0,0 1 0,0 0 0,0 1 0,-5-4 0,-121-55 0,113 55 0,-1 0 0,-1 1 0,1 1 0,-1 0 0,-30 0 0,-87-10 0,85 7 0,-58 0 0,-464 8 0,551-2 42,0-1 1,-32-8-1,-11-1-1534,41 9-5334</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7T21:27:46.078"/>
    </inkml:context>
    <inkml:brush xml:id="br0">
      <inkml:brushProperty name="width" value="0.05" units="cm"/>
      <inkml:brushProperty name="height" value="0.05" units="cm"/>
      <inkml:brushProperty name="color" value="#E71224"/>
    </inkml:brush>
  </inkml:definitions>
  <inkml:trace contextRef="#ctx0" brushRef="#br0">850 0 24575,'-5'2'0,"1"-1"0,-1 0 0,1 1 0,-1 0 0,1 0 0,0 0 0,-7 5 0,-15 7 0,-2-6 0,0-1 0,-1-2 0,-54 4 0,-12 2 0,-32-1 0,91-9 0,1 2 0,-50 10 0,73-12 0,1 2 0,-1 0 0,1 0 0,-1 1 0,1 0 0,1 1 0,-1 1 0,1-1 0,-1 2 0,2-1 0,-1 1 0,1 1 0,0 0 0,0 0 0,1 1 0,0 0 0,-9 14 0,11-12 0,0-1 0,0 1 0,1 0 0,1 1 0,0-1 0,0 1 0,1 0 0,1 0 0,0 0 0,0 0 0,1 21 0,1-26 0,1 0 0,0-1 0,0 1 0,0-1 0,1 1 0,0-1 0,0 1 0,1-1 0,-1 0 0,1 0 0,1-1 0,-1 1 0,1 0 0,0-1 0,0 0 0,1 0 0,0 0 0,-1-1 0,1 1 0,1-1 0,-1 0 0,11 5 0,183 87 0,-172-85 0,0-2 0,1 0 0,-1-2 0,2-1 0,29 2 0,129 19 0,-150-21 0,60 15 0,-67-13 0,0-1 0,1-1 0,40 1 0,-46-5 0,46 9 0,-45-6 0,46 3 0,334-9 0,-397 1 0,1-1 0,-1-1 0,0 1 0,1-2 0,-1 1 0,0-1 0,-1-1 0,1 1 0,0-2 0,-1 1 0,0-1 0,0 0 0,-1-1 0,1 0 0,-1 0 0,0 0 0,-1-1 0,1 0 0,-1-1 0,-1 1 0,0-1 0,0 0 0,0 0 0,3-10 0,-3 9 0,-2 0 0,1 0 0,-1 0 0,0-1 0,-1 1 0,0-1 0,-1 1 0,0-1 0,0 0 0,-1 0 0,0 1 0,-1-1 0,0 0 0,0 0 0,-1 1 0,-1-1 0,1 1 0,-1 0 0,-1 0 0,0 0 0,0 0 0,-1 0 0,-7-9 0,-4 1 0,-2 1 0,0 1 0,0 0 0,-2 2 0,1 0 0,-2 1 0,-37-16 0,53 25 0,-11-4 0,0 0 0,-1 1 0,0 1 0,-1 0 0,-34-4 0,-86 4 0,19 1 0,86-1 0,0-3 0,1 0 0,1-2 0,-58-27 0,79 33 0,-22-11 54,-54-36-1,61 34-544,-2 1 1,-50-22-1,59 32-6335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7T21:27:50.647"/>
    </inkml:context>
    <inkml:brush xml:id="br0">
      <inkml:brushProperty name="width" value="0.05" units="cm"/>
      <inkml:brushProperty name="height" value="0.05" units="cm"/>
      <inkml:brushProperty name="color" value="#E71224"/>
    </inkml:brush>
  </inkml:definitions>
  <inkml:trace contextRef="#ctx0" brushRef="#br0">497 0 24575,'-7'2'0,"-1"0"0,1 0 0,0 1 0,-1-1 0,1 2 0,1-1 0,-1 1 0,0 0 0,1 0 0,-7 7 0,-16 8 0,-12 8 0,2 2 0,-50 46 0,63-52 0,11-11 0,1 0 0,0 1 0,0 1 0,2 0 0,0 1 0,0 0 0,1 1 0,1 0 0,1 1 0,1 0 0,0 1 0,-8 25 0,13-31 0,-25 111 0,27-110 0,-1 0 0,2 0 0,0 1 0,0-1 0,1 0 0,1 0 0,4 20 0,-3-27 0,0 0 0,0 0 0,0 0 0,1-1 0,0 1 0,0-1 0,0 0 0,1 0 0,-1 0 0,1-1 0,0 1 0,1-1 0,-1 0 0,1-1 0,-1 1 0,1-1 0,7 2 0,13 6 0,0-1 0,45 10 0,29-1 0,0-4 0,1-5 0,112-2 0,-148-8 0,-25-1 0,-1 2 0,1 2 0,47 9 0,-74-9 0,1 0 0,-1-1 0,1-1 0,0 0 0,-1-1 0,1 0 0,0-1 0,-1-1 0,1 0 0,-1-1 0,0 0 0,0-1 0,0-1 0,0 0 0,0-1 0,-1 0 0,0 0 0,-1-2 0,1 1 0,-1-1 0,-1-1 0,1 0 0,-2-1 0,1 0 0,-1 0 0,9-14 0,0 0 0,-1 0 0,-1-2 0,13-27 0,-23 40 0,-1-1 0,0 0 0,-1 0 0,-1 0 0,0-1 0,-1 1 0,0-1 0,-1-17 0,-1 14 0,-1 1 0,-1 0 0,-1 1 0,0-1 0,-1 0 0,-9-22 0,10 31 0,0 0 0,-1 0 0,0 1 0,0 0 0,-1 0 0,0 0 0,0 0 0,-1 1 0,0 0 0,0 0 0,0 0 0,-1 1 0,1 0 0,-15-8 0,-10-3 0,-1 2 0,-1 1 0,0 1 0,0 2 0,-47-7 0,-42-5 0,-53-6 0,139 23 50,-69-19 0,76 16-416,-1 1-1,0 1 1,-43-2 0,50 7-6460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7T21:28:52.733"/>
    </inkml:context>
    <inkml:brush xml:id="br0">
      <inkml:brushProperty name="width" value="0.05" units="cm"/>
      <inkml:brushProperty name="height" value="0.05" units="cm"/>
      <inkml:brushProperty name="color" value="#E71224"/>
    </inkml:brush>
  </inkml:definitions>
  <inkml:trace contextRef="#ctx0" brushRef="#br0">353 86 24575,'-9'1'0,"-1"0"0,0 1 0,1 0 0,0 1 0,-1 0 0,1 0 0,0 1 0,-16 9 0,-69 48 0,71-45 0,13-9 0,1 0 0,0 1 0,1 1 0,0-1 0,0 1 0,1 1 0,0-1 0,0 1 0,1 1 0,0-1 0,1 1 0,1 0 0,-1 0 0,2 0 0,-1 1 0,2-1 0,-2 14 0,-3 8 0,2-7 0,0-1 0,1 1 0,2 0 0,1 39 0,2-58 0,0 1 0,0-1 0,1 0 0,0 1 0,0-1 0,0 0 0,1 0 0,0-1 0,1 1 0,-1 0 0,1-1 0,1 0 0,-1 0 0,1 0 0,0-1 0,0 1 0,1-1 0,0 0 0,-1-1 0,10 6 0,39 23 0,94 43 0,-125-66 0,0-2 0,1 0 0,0-2 0,0-1 0,1-1 0,0 0 0,29-1 0,33-3 0,109 14 0,-134-8 0,94-3 0,8 0 0,-68 10 0,-59-7 0,49 2 0,-52-7 0,0-1 0,0-1 0,0-3 0,-1 0 0,46-13 0,-71 15 0,1-1 0,0 0 0,-1 0 0,1-1 0,-1-1 0,0 1 0,-1-1 0,1 0 0,-1-1 0,0 0 0,0 0 0,-1 0 0,1-1 0,-2 0 0,1 0 0,-1-1 0,0 1 0,0-1 0,-1 0 0,0-1 0,-1 1 0,1-1 0,-2 1 0,4-19 0,-1-15 0,-1 0 0,-3 0 0,-7-76 0,3 104 0,0-1 0,-1 1 0,0-1 0,-1 1 0,-1 0 0,-1 1 0,0-1 0,-15-21 0,6 12 0,-1 2 0,-1 0 0,-39-36 0,26 31 0,-1 1 0,0 1 0,-2 2 0,-51-25 0,64 39 0,0 1 0,-1 2 0,0 0 0,-24-2 0,-29-6 0,15 1 0,0 3 0,-86-3 0,-124 12 0,109 2 0,152-1-227,-1-1-1,1 1 1,-1 1-1,1 0 1,-13 3-1,5 2-6598</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980FC24-2781-4D93-A562-C8322A2613A0}" type="datetimeFigureOut">
              <a:rPr lang="en-US" smtClean="0"/>
              <a:t>4/19/2023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A993F2B-8D91-47D0-B1F1-B245E366A74D}"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0FC24-2781-4D93-A562-C8322A2613A0}"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3F2B-8D91-47D0-B1F1-B245E366A7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0FC24-2781-4D93-A562-C8322A2613A0}"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A993F2B-8D91-47D0-B1F1-B245E366A74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FC921D7-C50B-4F46-9C5C-86B065CD190A}" type="datetimeFigureOut">
              <a:rPr lang="en-US" smtClean="0"/>
              <a:t>4/19/2023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A1945C6-FF06-4B14-8CB7-9D8D49F2C78B}"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824217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C921D7-C50B-4F46-9C5C-86B065CD190A}"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45C6-FF06-4B14-8CB7-9D8D49F2C78B}"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2618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921D7-C50B-4F46-9C5C-86B065CD190A}"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45C6-FF06-4B14-8CB7-9D8D49F2C78B}" type="slidenum">
              <a:rPr lang="en-US" smtClean="0"/>
              <a:t>‹#›</a:t>
            </a:fld>
            <a:endParaRPr lang="en-US"/>
          </a:p>
        </p:txBody>
      </p:sp>
    </p:spTree>
    <p:extLst>
      <p:ext uri="{BB962C8B-B14F-4D97-AF65-F5344CB8AC3E}">
        <p14:creationId xmlns:p14="http://schemas.microsoft.com/office/powerpoint/2010/main" val="1637999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FC921D7-C50B-4F46-9C5C-86B065CD190A}"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945C6-FF06-4B14-8CB7-9D8D49F2C78B}"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89774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C921D7-C50B-4F46-9C5C-86B065CD190A}"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945C6-FF06-4B14-8CB7-9D8D49F2C78B}"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5534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C921D7-C50B-4F46-9C5C-86B065CD190A}"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945C6-FF06-4B14-8CB7-9D8D49F2C78B}"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8648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921D7-C50B-4F46-9C5C-86B065CD190A}"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945C6-FF06-4B14-8CB7-9D8D49F2C78B}" type="slidenum">
              <a:rPr lang="en-US" smtClean="0"/>
              <a:t>‹#›</a:t>
            </a:fld>
            <a:endParaRPr lang="en-US"/>
          </a:p>
        </p:txBody>
      </p:sp>
    </p:spTree>
    <p:extLst>
      <p:ext uri="{BB962C8B-B14F-4D97-AF65-F5344CB8AC3E}">
        <p14:creationId xmlns:p14="http://schemas.microsoft.com/office/powerpoint/2010/main" val="2962257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C921D7-C50B-4F46-9C5C-86B065CD190A}"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945C6-FF06-4B14-8CB7-9D8D49F2C78B}" type="slidenum">
              <a:rPr lang="en-US" smtClean="0"/>
              <a:t>‹#›</a:t>
            </a:fld>
            <a:endParaRPr lang="en-US"/>
          </a:p>
        </p:txBody>
      </p:sp>
    </p:spTree>
    <p:extLst>
      <p:ext uri="{BB962C8B-B14F-4D97-AF65-F5344CB8AC3E}">
        <p14:creationId xmlns:p14="http://schemas.microsoft.com/office/powerpoint/2010/main" val="1310345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0FC24-2781-4D93-A562-C8322A2613A0}"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3F2B-8D91-47D0-B1F1-B245E366A74D}"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C921D7-C50B-4F46-9C5C-86B065CD190A}"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945C6-FF06-4B14-8CB7-9D8D49F2C78B}" type="slidenum">
              <a:rPr lang="en-US" smtClean="0"/>
              <a:t>‹#›</a:t>
            </a:fld>
            <a:endParaRPr lang="en-US"/>
          </a:p>
        </p:txBody>
      </p:sp>
    </p:spTree>
    <p:extLst>
      <p:ext uri="{BB962C8B-B14F-4D97-AF65-F5344CB8AC3E}">
        <p14:creationId xmlns:p14="http://schemas.microsoft.com/office/powerpoint/2010/main" val="2434505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C921D7-C50B-4F46-9C5C-86B065CD190A}"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45C6-FF06-4B14-8CB7-9D8D49F2C78B}"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237489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C921D7-C50B-4F46-9C5C-86B065CD190A}"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945C6-FF06-4B14-8CB7-9D8D49F2C78B}"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1739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C980FC24-2781-4D93-A562-C8322A2613A0}" type="datetimeFigureOut">
              <a:rPr lang="en-US" smtClean="0"/>
              <a:t>4/19/2023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A993F2B-8D91-47D0-B1F1-B245E366A74D}"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80FC24-2781-4D93-A562-C8322A2613A0}"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93F2B-8D91-47D0-B1F1-B245E366A74D}"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80FC24-2781-4D93-A562-C8322A2613A0}"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993F2B-8D91-47D0-B1F1-B245E366A74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980FC24-2781-4D93-A562-C8322A2613A0}"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993F2B-8D91-47D0-B1F1-B245E366A74D}"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980FC24-2781-4D93-A562-C8322A2613A0}"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993F2B-8D91-47D0-B1F1-B245E366A7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0FC24-2781-4D93-A562-C8322A2613A0}"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A993F2B-8D91-47D0-B1F1-B245E366A74D}"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0FC24-2781-4D93-A562-C8322A2613A0}"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93F2B-8D91-47D0-B1F1-B245E366A74D}"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980FC24-2781-4D93-A562-C8322A2613A0}" type="datetimeFigureOut">
              <a:rPr lang="en-US" smtClean="0"/>
              <a:t>4/19/2023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A993F2B-8D91-47D0-B1F1-B245E366A7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FC921D7-C50B-4F46-9C5C-86B065CD190A}" type="datetimeFigureOut">
              <a:rPr lang="en-US" smtClean="0"/>
              <a:t>4/19/2023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A1945C6-FF06-4B14-8CB7-9D8D49F2C78B}" type="slidenum">
              <a:rPr lang="en-US" smtClean="0"/>
              <a:t>‹#›</a:t>
            </a:fld>
            <a:endParaRPr lang="en-US"/>
          </a:p>
        </p:txBody>
      </p:sp>
    </p:spTree>
    <p:extLst>
      <p:ext uri="{BB962C8B-B14F-4D97-AF65-F5344CB8AC3E}">
        <p14:creationId xmlns:p14="http://schemas.microsoft.com/office/powerpoint/2010/main" val="22396559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12.png"/><Relationship Id="rId2" Type="http://schemas.openxmlformats.org/officeDocument/2006/relationships/image" Target="../media/image7.gif"/><Relationship Id="rId16"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11.png"/><Relationship Id="rId4" Type="http://schemas.openxmlformats.org/officeDocument/2006/relationships/image" Target="../media/image8.png"/><Relationship Id="rId9" Type="http://schemas.openxmlformats.org/officeDocument/2006/relationships/customXml" Target="../ink/ink4.xml"/><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800" dirty="0">
                <a:effectLst/>
                <a:latin typeface="Lucida Sans Unicode" panose="020B0602030504020204" pitchFamily="34" charset="0"/>
                <a:cs typeface="Lucida Sans Unicode" panose="020B0602030504020204" pitchFamily="34" charset="0"/>
              </a:rPr>
              <a:t>Lesson 17</a:t>
            </a:r>
          </a:p>
        </p:txBody>
      </p:sp>
      <p:sp>
        <p:nvSpPr>
          <p:cNvPr id="3" name="Subtitle 2"/>
          <p:cNvSpPr>
            <a:spLocks noGrp="1"/>
          </p:cNvSpPr>
          <p:nvPr>
            <p:ph type="subTitle" idx="1"/>
          </p:nvPr>
        </p:nvSpPr>
        <p:spPr/>
        <p:txBody>
          <a:bodyPr anchor="ctr">
            <a:normAutofit/>
          </a:bodyPr>
          <a:lstStyle/>
          <a:p>
            <a:r>
              <a:rPr lang="en-US" sz="4800" dirty="0">
                <a:effectLst/>
                <a:latin typeface="Lucida Sans Unicode" panose="020B0602030504020204" pitchFamily="34" charset="0"/>
                <a:cs typeface="Lucida Sans Unicode" panose="020B0602030504020204" pitchFamily="34" charset="0"/>
              </a:rPr>
              <a:t>Ezekiel 29-30</a:t>
            </a:r>
          </a:p>
        </p:txBody>
      </p:sp>
    </p:spTree>
    <p:extLst>
      <p:ext uri="{BB962C8B-B14F-4D97-AF65-F5344CB8AC3E}">
        <p14:creationId xmlns:p14="http://schemas.microsoft.com/office/powerpoint/2010/main" val="2766414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nchor="ctr">
            <a:normAutofit/>
          </a:bodyPr>
          <a:lstStyle/>
          <a:p>
            <a:pPr marL="344488" indent="-300038">
              <a:lnSpc>
                <a:spcPct val="125000"/>
              </a:lnSpc>
              <a:spcBef>
                <a:spcPts val="0"/>
              </a:spcBef>
              <a:spcAft>
                <a:spcPts val="1800"/>
              </a:spcAft>
              <a:buClrTx/>
              <a:buSzPct val="90000"/>
              <a:buFont typeface="Wingdings" panose="05000000000000000000" pitchFamily="2" charset="2"/>
              <a:buChar char="§"/>
            </a:pPr>
            <a:r>
              <a:rPr lang="en-US" sz="2600" dirty="0">
                <a:solidFill>
                  <a:schemeClr val="tx1"/>
                </a:solidFill>
                <a:latin typeface="Lucida Sans Unicode" panose="020B0602030504020204" pitchFamily="34" charset="0"/>
                <a:cs typeface="Lucida Sans Unicode" panose="020B0602030504020204" pitchFamily="34" charset="0"/>
              </a:rPr>
              <a:t>“It’s all mine!” (29:1-5)</a:t>
            </a:r>
          </a:p>
          <a:p>
            <a:pPr marL="628650" lvl="1" indent="-263525">
              <a:lnSpc>
                <a:spcPct val="125000"/>
              </a:lnSpc>
              <a:spcBef>
                <a:spcPts val="0"/>
              </a:spcBef>
              <a:spcAft>
                <a:spcPts val="18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What did Pharaoh </a:t>
            </a:r>
            <a:r>
              <a:rPr lang="en-US" sz="2400" dirty="0" err="1">
                <a:solidFill>
                  <a:schemeClr val="tx1"/>
                </a:solidFill>
                <a:latin typeface="Lucida Sans Unicode" panose="020B0602030504020204" pitchFamily="34" charset="0"/>
                <a:cs typeface="Lucida Sans Unicode" panose="020B0602030504020204" pitchFamily="34" charset="0"/>
              </a:rPr>
              <a:t>Hophra</a:t>
            </a:r>
            <a:r>
              <a:rPr lang="en-US" sz="2400" dirty="0">
                <a:solidFill>
                  <a:schemeClr val="tx1"/>
                </a:solidFill>
                <a:latin typeface="Lucida Sans Unicode" panose="020B0602030504020204" pitchFamily="34" charset="0"/>
                <a:cs typeface="Lucida Sans Unicode" panose="020B0602030504020204" pitchFamily="34" charset="0"/>
              </a:rPr>
              <a:t> (grandson of </a:t>
            </a:r>
            <a:r>
              <a:rPr lang="en-US" sz="2400" dirty="0" err="1">
                <a:solidFill>
                  <a:schemeClr val="tx1"/>
                </a:solidFill>
                <a:latin typeface="Lucida Sans Unicode" panose="020B0602030504020204" pitchFamily="34" charset="0"/>
                <a:cs typeface="Lucida Sans Unicode" panose="020B0602030504020204" pitchFamily="34" charset="0"/>
              </a:rPr>
              <a:t>Necho</a:t>
            </a:r>
            <a:r>
              <a:rPr lang="en-US" sz="2400" dirty="0">
                <a:solidFill>
                  <a:schemeClr val="tx1"/>
                </a:solidFill>
                <a:latin typeface="Lucida Sans Unicode" panose="020B0602030504020204" pitchFamily="34" charset="0"/>
                <a:cs typeface="Lucida Sans Unicode" panose="020B0602030504020204" pitchFamily="34" charset="0"/>
              </a:rPr>
              <a:t>) say? (v. 3, see also v. 9).</a:t>
            </a:r>
          </a:p>
          <a:p>
            <a:pPr marL="628650" lvl="1" indent="-263525">
              <a:lnSpc>
                <a:spcPct val="125000"/>
              </a:lnSpc>
              <a:spcBef>
                <a:spcPts val="0"/>
              </a:spcBef>
              <a:spcAft>
                <a:spcPts val="18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How is he described in v. 3?</a:t>
            </a:r>
          </a:p>
          <a:p>
            <a:pPr marL="628650" lvl="1" indent="-263525">
              <a:lnSpc>
                <a:spcPct val="125000"/>
              </a:lnSpc>
              <a:spcBef>
                <a:spcPts val="0"/>
              </a:spcBef>
              <a:spcAft>
                <a:spcPts val="18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“I will give Pharaoh </a:t>
            </a:r>
            <a:r>
              <a:rPr lang="en-US" sz="2400" dirty="0" err="1">
                <a:solidFill>
                  <a:schemeClr val="tx1"/>
                </a:solidFill>
                <a:latin typeface="Lucida Sans Unicode" panose="020B0602030504020204" pitchFamily="34" charset="0"/>
                <a:cs typeface="Lucida Sans Unicode" panose="020B0602030504020204" pitchFamily="34" charset="0"/>
              </a:rPr>
              <a:t>Hophra</a:t>
            </a:r>
            <a:r>
              <a:rPr lang="en-US" sz="2400" dirty="0">
                <a:solidFill>
                  <a:schemeClr val="tx1"/>
                </a:solidFill>
                <a:latin typeface="Lucida Sans Unicode" panose="020B0602030504020204" pitchFamily="34" charset="0"/>
                <a:cs typeface="Lucida Sans Unicode" panose="020B0602030504020204" pitchFamily="34" charset="0"/>
              </a:rPr>
              <a:t> king of Egypt into the hand of his enemies and into the hand of those who seek his life…” (Jeremiah 44:30).</a:t>
            </a:r>
          </a:p>
        </p:txBody>
      </p:sp>
      <p:sp>
        <p:nvSpPr>
          <p:cNvPr id="3" name="Title 2"/>
          <p:cNvSpPr>
            <a:spLocks noGrp="1"/>
          </p:cNvSpPr>
          <p:nvPr>
            <p:ph type="title"/>
          </p:nvPr>
        </p:nvSpPr>
        <p:spPr/>
        <p:txBody>
          <a:bodyPr/>
          <a:lstStyle/>
          <a:p>
            <a:r>
              <a:rPr lang="en-US" sz="3600" cap="none" dirty="0"/>
              <a:t>Themes (Ezekiel 29-30)</a:t>
            </a:r>
            <a:endParaRPr lang="en-US" sz="3600" dirty="0"/>
          </a:p>
        </p:txBody>
      </p:sp>
    </p:spTree>
    <p:extLst>
      <p:ext uri="{BB962C8B-B14F-4D97-AF65-F5344CB8AC3E}">
        <p14:creationId xmlns:p14="http://schemas.microsoft.com/office/powerpoint/2010/main" val="280315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534401" cy="4407408"/>
          </a:xfrm>
        </p:spPr>
        <p:txBody>
          <a:bodyPr anchor="ctr">
            <a:normAutofit/>
          </a:bodyPr>
          <a:lstStyle/>
          <a:p>
            <a:pPr marL="344488" indent="-300038">
              <a:lnSpc>
                <a:spcPct val="125000"/>
              </a:lnSpc>
              <a:spcBef>
                <a:spcPts val="0"/>
              </a:spcBef>
              <a:spcAft>
                <a:spcPts val="1800"/>
              </a:spcAft>
              <a:buClrTx/>
              <a:buSzPct val="90000"/>
            </a:pPr>
            <a:r>
              <a:rPr lang="en-US" sz="2600" dirty="0">
                <a:solidFill>
                  <a:schemeClr val="tx1"/>
                </a:solidFill>
                <a:latin typeface="Lucida Sans Unicode" panose="020B0602030504020204" pitchFamily="34" charset="0"/>
                <a:cs typeface="Lucida Sans Unicode" panose="020B0602030504020204" pitchFamily="34" charset="0"/>
              </a:rPr>
              <a:t>“Lean on me”—NOT! (29:6-7)</a:t>
            </a:r>
          </a:p>
          <a:p>
            <a:pPr marL="628650" lvl="1" indent="-263525">
              <a:lnSpc>
                <a:spcPct val="125000"/>
              </a:lnSpc>
              <a:spcBef>
                <a:spcPts val="0"/>
              </a:spcBef>
              <a:spcAft>
                <a:spcPts val="18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a:t>
            </a:r>
            <a:r>
              <a:rPr lang="en-US" sz="2400" b="1" dirty="0">
                <a:solidFill>
                  <a:schemeClr val="tx1"/>
                </a:solidFill>
                <a:latin typeface="Lucida Sans Unicode" panose="020B0602030504020204" pitchFamily="34" charset="0"/>
                <a:cs typeface="Lucida Sans Unicode" panose="020B0602030504020204" pitchFamily="34" charset="0"/>
              </a:rPr>
              <a:t>BECAUSE</a:t>
            </a:r>
            <a:r>
              <a:rPr lang="en-US" sz="2400" dirty="0">
                <a:solidFill>
                  <a:schemeClr val="tx1"/>
                </a:solidFill>
                <a:latin typeface="Lucida Sans Unicode" panose="020B0602030504020204" pitchFamily="34" charset="0"/>
                <a:cs typeface="Lucida Sans Unicode" panose="020B0602030504020204" pitchFamily="34" charset="0"/>
              </a:rPr>
              <a:t> you have been a staff of _____ to the house of Israel” (29:6).</a:t>
            </a:r>
          </a:p>
          <a:p>
            <a:pPr marL="628650" lvl="1" indent="-263525">
              <a:lnSpc>
                <a:spcPct val="125000"/>
              </a:lnSpc>
              <a:spcBef>
                <a:spcPts val="0"/>
              </a:spcBef>
              <a:spcAft>
                <a:spcPts val="18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Assyrian ambassador: “Now look! You are trusting in the staff of this broken reed, Egypt, on which if a man leans, it will go into his hand and pierce it” (2 Kgs 18:21).</a:t>
            </a:r>
          </a:p>
        </p:txBody>
      </p:sp>
      <p:sp>
        <p:nvSpPr>
          <p:cNvPr id="3" name="Title 2"/>
          <p:cNvSpPr>
            <a:spLocks noGrp="1"/>
          </p:cNvSpPr>
          <p:nvPr>
            <p:ph type="title"/>
          </p:nvPr>
        </p:nvSpPr>
        <p:spPr/>
        <p:txBody>
          <a:bodyPr/>
          <a:lstStyle/>
          <a:p>
            <a:r>
              <a:rPr lang="en-US" sz="3600" cap="none" dirty="0"/>
              <a:t>Themes (Ezekiel 29-30)</a:t>
            </a:r>
            <a:endParaRPr lang="en-US" sz="3600" dirty="0"/>
          </a:p>
        </p:txBody>
      </p:sp>
    </p:spTree>
    <p:extLst>
      <p:ext uri="{BB962C8B-B14F-4D97-AF65-F5344CB8AC3E}">
        <p14:creationId xmlns:p14="http://schemas.microsoft.com/office/powerpoint/2010/main" val="40290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344488" indent="-300038">
              <a:lnSpc>
                <a:spcPct val="125000"/>
              </a:lnSpc>
              <a:spcBef>
                <a:spcPts val="0"/>
              </a:spcBef>
              <a:spcAft>
                <a:spcPts val="3000"/>
              </a:spcAft>
              <a:buClrTx/>
              <a:buSzPct val="90000"/>
            </a:pPr>
            <a:r>
              <a:rPr lang="en-US" sz="2600" dirty="0">
                <a:solidFill>
                  <a:schemeClr val="tx1"/>
                </a:solidFill>
                <a:latin typeface="Lucida Sans Unicode" panose="020B0602030504020204" pitchFamily="34" charset="0"/>
                <a:cs typeface="Lucida Sans Unicode" panose="020B0602030504020204" pitchFamily="34" charset="0"/>
              </a:rPr>
              <a:t>Destroy…scatter…restore (29:8-16)</a:t>
            </a:r>
          </a:p>
          <a:p>
            <a:pPr marL="628650" lvl="1" indent="-263525">
              <a:lnSpc>
                <a:spcPct val="125000"/>
              </a:lnSpc>
              <a:spcBef>
                <a:spcPts val="0"/>
              </a:spcBef>
              <a:spcAft>
                <a:spcPts val="30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Unlike some of these other nations who would “be no more,” what did God promise concerning Egypt (after they were scattered)?</a:t>
            </a:r>
          </a:p>
          <a:p>
            <a:pPr marL="628650" lvl="1" indent="-263525">
              <a:lnSpc>
                <a:spcPct val="125000"/>
              </a:lnSpc>
              <a:spcBef>
                <a:spcPts val="0"/>
              </a:spcBef>
              <a:spcAft>
                <a:spcPts val="30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Would they ever rise again to the prominence they once enjoyed? </a:t>
            </a:r>
          </a:p>
        </p:txBody>
      </p:sp>
      <p:sp>
        <p:nvSpPr>
          <p:cNvPr id="3" name="Title 2"/>
          <p:cNvSpPr>
            <a:spLocks noGrp="1"/>
          </p:cNvSpPr>
          <p:nvPr>
            <p:ph type="title"/>
          </p:nvPr>
        </p:nvSpPr>
        <p:spPr/>
        <p:txBody>
          <a:bodyPr/>
          <a:lstStyle/>
          <a:p>
            <a:r>
              <a:rPr lang="en-US" sz="3600" cap="none" dirty="0"/>
              <a:t>Themes (Ezekiel 29-30)</a:t>
            </a:r>
            <a:endParaRPr lang="en-US" sz="3600" dirty="0"/>
          </a:p>
        </p:txBody>
      </p:sp>
    </p:spTree>
    <p:extLst>
      <p:ext uri="{BB962C8B-B14F-4D97-AF65-F5344CB8AC3E}">
        <p14:creationId xmlns:p14="http://schemas.microsoft.com/office/powerpoint/2010/main" val="68632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344488" indent="-300038">
              <a:lnSpc>
                <a:spcPct val="125000"/>
              </a:lnSpc>
              <a:spcBef>
                <a:spcPts val="0"/>
              </a:spcBef>
              <a:spcAft>
                <a:spcPts val="3000"/>
              </a:spcAft>
              <a:buClrTx/>
              <a:buSzPct val="90000"/>
            </a:pPr>
            <a:r>
              <a:rPr lang="en-US" sz="2600" dirty="0">
                <a:solidFill>
                  <a:schemeClr val="tx1"/>
                </a:solidFill>
                <a:latin typeface="Lucida Sans Unicode" panose="020B0602030504020204" pitchFamily="34" charset="0"/>
                <a:cs typeface="Lucida Sans Unicode" panose="020B0602030504020204" pitchFamily="34" charset="0"/>
              </a:rPr>
              <a:t>A gift for Nebuchadnezzar (29:17-21)</a:t>
            </a:r>
          </a:p>
          <a:p>
            <a:pPr marL="628650" lvl="1" indent="-263525">
              <a:lnSpc>
                <a:spcPct val="125000"/>
              </a:lnSpc>
              <a:spcBef>
                <a:spcPts val="0"/>
              </a:spcBef>
              <a:spcAft>
                <a:spcPts val="30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He and his army expended great energy in efforts to defeat Tyre, but what did they NOT receive?</a:t>
            </a:r>
          </a:p>
          <a:p>
            <a:pPr marL="628650" lvl="1" indent="-263525">
              <a:lnSpc>
                <a:spcPct val="125000"/>
              </a:lnSpc>
              <a:spcBef>
                <a:spcPts val="0"/>
              </a:spcBef>
              <a:spcAft>
                <a:spcPts val="30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But they would get paid, right?</a:t>
            </a:r>
          </a:p>
        </p:txBody>
      </p:sp>
      <p:sp>
        <p:nvSpPr>
          <p:cNvPr id="3" name="Title 2"/>
          <p:cNvSpPr>
            <a:spLocks noGrp="1"/>
          </p:cNvSpPr>
          <p:nvPr>
            <p:ph type="title"/>
          </p:nvPr>
        </p:nvSpPr>
        <p:spPr/>
        <p:txBody>
          <a:bodyPr/>
          <a:lstStyle/>
          <a:p>
            <a:r>
              <a:rPr lang="en-US" sz="3600" cap="none" dirty="0"/>
              <a:t>Themes (Ezekiel 29-30)</a:t>
            </a:r>
            <a:endParaRPr lang="en-US" sz="3600" dirty="0"/>
          </a:p>
        </p:txBody>
      </p:sp>
    </p:spTree>
    <p:extLst>
      <p:ext uri="{BB962C8B-B14F-4D97-AF65-F5344CB8AC3E}">
        <p14:creationId xmlns:p14="http://schemas.microsoft.com/office/powerpoint/2010/main" val="272626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344488" indent="-300038">
              <a:lnSpc>
                <a:spcPct val="125000"/>
              </a:lnSpc>
              <a:spcBef>
                <a:spcPts val="0"/>
              </a:spcBef>
              <a:spcAft>
                <a:spcPts val="2400"/>
              </a:spcAft>
              <a:buClrTx/>
              <a:buSzPct val="90000"/>
            </a:pPr>
            <a:r>
              <a:rPr lang="en-US" sz="2600" dirty="0">
                <a:solidFill>
                  <a:schemeClr val="tx1"/>
                </a:solidFill>
                <a:latin typeface="Lucida Sans Unicode" panose="020B0602030504020204" pitchFamily="34" charset="0"/>
                <a:cs typeface="Lucida Sans Unicode" panose="020B0602030504020204" pitchFamily="34" charset="0"/>
              </a:rPr>
              <a:t>“The day of the LORD is near” (30:1-19)</a:t>
            </a:r>
          </a:p>
          <a:p>
            <a:pPr marL="688975" lvl="1" indent="-323850">
              <a:lnSpc>
                <a:spcPct val="125000"/>
              </a:lnSpc>
              <a:spcBef>
                <a:spcPts val="0"/>
              </a:spcBef>
              <a:spcAft>
                <a:spcPts val="24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Did this day of the LORD come for Egypt? What about for Moab, Edom, Ammon, etc.?</a:t>
            </a:r>
          </a:p>
          <a:p>
            <a:pPr marL="688975" lvl="1" indent="-323850">
              <a:lnSpc>
                <a:spcPct val="125000"/>
              </a:lnSpc>
              <a:spcBef>
                <a:spcPts val="0"/>
              </a:spcBef>
              <a:spcAft>
                <a:spcPts val="24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What about the final day of the Lord—will it come, too?</a:t>
            </a:r>
          </a:p>
          <a:p>
            <a:pPr marL="688975" lvl="1" indent="-323850">
              <a:lnSpc>
                <a:spcPct val="125000"/>
              </a:lnSpc>
              <a:spcBef>
                <a:spcPts val="0"/>
              </a:spcBef>
              <a:spcAft>
                <a:spcPts val="24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T  F  This “day”—this judgment—would affect just a small corner of Egypt.</a:t>
            </a:r>
          </a:p>
        </p:txBody>
      </p:sp>
      <p:sp>
        <p:nvSpPr>
          <p:cNvPr id="3" name="Title 2"/>
          <p:cNvSpPr>
            <a:spLocks noGrp="1"/>
          </p:cNvSpPr>
          <p:nvPr>
            <p:ph type="title"/>
          </p:nvPr>
        </p:nvSpPr>
        <p:spPr/>
        <p:txBody>
          <a:bodyPr/>
          <a:lstStyle/>
          <a:p>
            <a:r>
              <a:rPr lang="en-US" sz="3600" cap="none" dirty="0"/>
              <a:t>Themes (Ezekiel 29-30)</a:t>
            </a:r>
            <a:endParaRPr lang="en-US" sz="3600" dirty="0"/>
          </a:p>
        </p:txBody>
      </p:sp>
    </p:spTree>
    <p:extLst>
      <p:ext uri="{BB962C8B-B14F-4D97-AF65-F5344CB8AC3E}">
        <p14:creationId xmlns:p14="http://schemas.microsoft.com/office/powerpoint/2010/main" val="278356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344488" indent="-300038">
              <a:lnSpc>
                <a:spcPct val="125000"/>
              </a:lnSpc>
              <a:spcBef>
                <a:spcPts val="0"/>
              </a:spcBef>
              <a:spcAft>
                <a:spcPts val="3000"/>
              </a:spcAft>
              <a:buClrTx/>
              <a:buSzPct val="90000"/>
            </a:pPr>
            <a:r>
              <a:rPr lang="en-US" sz="2600" dirty="0">
                <a:solidFill>
                  <a:schemeClr val="tx1"/>
                </a:solidFill>
                <a:latin typeface="Lucida Sans Unicode" panose="020B0602030504020204" pitchFamily="34" charset="0"/>
                <a:cs typeface="Lucida Sans Unicode" panose="020B0602030504020204" pitchFamily="34" charset="0"/>
              </a:rPr>
              <a:t>“I’m having trouble holding this sword” (30:20-26)</a:t>
            </a:r>
          </a:p>
          <a:p>
            <a:pPr marL="628650" lvl="1" indent="-263525">
              <a:lnSpc>
                <a:spcPct val="125000"/>
              </a:lnSpc>
              <a:spcBef>
                <a:spcPts val="0"/>
              </a:spcBef>
              <a:spcAft>
                <a:spcPts val="30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What Pharaoh would be saying, but why?</a:t>
            </a:r>
          </a:p>
          <a:p>
            <a:pPr marL="628650" lvl="1" indent="-263525">
              <a:lnSpc>
                <a:spcPct val="125000"/>
              </a:lnSpc>
              <a:spcBef>
                <a:spcPts val="0"/>
              </a:spcBef>
              <a:spcAft>
                <a:spcPts val="3000"/>
              </a:spcAft>
              <a:buClrTx/>
              <a:buSzPct val="90000"/>
            </a:pPr>
            <a:r>
              <a:rPr lang="en-US" sz="2400" dirty="0">
                <a:solidFill>
                  <a:schemeClr val="tx1"/>
                </a:solidFill>
                <a:latin typeface="Lucida Sans Unicode" panose="020B0602030504020204" pitchFamily="34" charset="0"/>
                <a:cs typeface="Lucida Sans Unicode" panose="020B0602030504020204" pitchFamily="34" charset="0"/>
              </a:rPr>
              <a:t>Whose arms </a:t>
            </a:r>
            <a:r>
              <a:rPr lang="en-US" sz="2400" b="1" dirty="0">
                <a:solidFill>
                  <a:schemeClr val="tx1"/>
                </a:solidFill>
                <a:latin typeface="Lucida Sans Unicode" panose="020B0602030504020204" pitchFamily="34" charset="0"/>
                <a:cs typeface="Lucida Sans Unicode" panose="020B0602030504020204" pitchFamily="34" charset="0"/>
              </a:rPr>
              <a:t>would</a:t>
            </a:r>
            <a:r>
              <a:rPr lang="en-US" sz="2400" dirty="0">
                <a:solidFill>
                  <a:schemeClr val="tx1"/>
                </a:solidFill>
                <a:latin typeface="Lucida Sans Unicode" panose="020B0602030504020204" pitchFamily="34" charset="0"/>
                <a:cs typeface="Lucida Sans Unicode" panose="020B0602030504020204" pitchFamily="34" charset="0"/>
              </a:rPr>
              <a:t> God strengthen? In other words, in </a:t>
            </a:r>
            <a:r>
              <a:rPr lang="en-US" sz="2400" b="1" dirty="0">
                <a:solidFill>
                  <a:schemeClr val="tx1"/>
                </a:solidFill>
                <a:latin typeface="Lucida Sans Unicode" panose="020B0602030504020204" pitchFamily="34" charset="0"/>
                <a:cs typeface="Lucida Sans Unicode" panose="020B0602030504020204" pitchFamily="34" charset="0"/>
              </a:rPr>
              <a:t>whose hand </a:t>
            </a:r>
            <a:r>
              <a:rPr lang="en-US" sz="2400" dirty="0">
                <a:solidFill>
                  <a:schemeClr val="tx1"/>
                </a:solidFill>
                <a:latin typeface="Lucida Sans Unicode" panose="020B0602030504020204" pitchFamily="34" charset="0"/>
                <a:cs typeface="Lucida Sans Unicode" panose="020B0602030504020204" pitchFamily="34" charset="0"/>
              </a:rPr>
              <a:t>would God put His sword?</a:t>
            </a:r>
          </a:p>
        </p:txBody>
      </p:sp>
      <p:sp>
        <p:nvSpPr>
          <p:cNvPr id="3" name="Title 2"/>
          <p:cNvSpPr>
            <a:spLocks noGrp="1"/>
          </p:cNvSpPr>
          <p:nvPr>
            <p:ph type="title"/>
          </p:nvPr>
        </p:nvSpPr>
        <p:spPr/>
        <p:txBody>
          <a:bodyPr/>
          <a:lstStyle/>
          <a:p>
            <a:r>
              <a:rPr lang="en-US" sz="3600" cap="none" dirty="0"/>
              <a:t>Themes (Ezekiel 29-30)</a:t>
            </a:r>
            <a:endParaRPr lang="en-US" sz="3600" dirty="0"/>
          </a:p>
        </p:txBody>
      </p:sp>
    </p:spTree>
    <p:extLst>
      <p:ext uri="{BB962C8B-B14F-4D97-AF65-F5344CB8AC3E}">
        <p14:creationId xmlns:p14="http://schemas.microsoft.com/office/powerpoint/2010/main" val="425313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chor="ctr">
            <a:normAutofit/>
          </a:bodyPr>
          <a:lstStyle/>
          <a:p>
            <a:pPr>
              <a:spcBef>
                <a:spcPts val="0"/>
              </a:spcBef>
              <a:spcAft>
                <a:spcPts val="5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Against Ammon (25:1-7)</a:t>
            </a:r>
          </a:p>
          <a:p>
            <a:pPr>
              <a:spcBef>
                <a:spcPts val="0"/>
              </a:spcBef>
              <a:spcAft>
                <a:spcPts val="5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Against Moab (25:8-11)</a:t>
            </a:r>
          </a:p>
          <a:p>
            <a:pPr>
              <a:spcBef>
                <a:spcPts val="0"/>
              </a:spcBef>
              <a:spcAft>
                <a:spcPts val="5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Against Edom (25:12-14)</a:t>
            </a:r>
          </a:p>
          <a:p>
            <a:pPr>
              <a:spcBef>
                <a:spcPts val="0"/>
              </a:spcBef>
              <a:spcAft>
                <a:spcPts val="5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Against Philistia (25:15-17)</a:t>
            </a:r>
          </a:p>
        </p:txBody>
      </p:sp>
      <p:sp>
        <p:nvSpPr>
          <p:cNvPr id="5" name="Title 4"/>
          <p:cNvSpPr>
            <a:spLocks noGrp="1"/>
          </p:cNvSpPr>
          <p:nvPr>
            <p:ph type="title"/>
          </p:nvPr>
        </p:nvSpPr>
        <p:spPr/>
        <p:txBody>
          <a:bodyPr/>
          <a:lstStyle/>
          <a:p>
            <a:r>
              <a:rPr lang="en-US" sz="2800" cap="none" dirty="0">
                <a:latin typeface="Lucida Sans Unicode" panose="020B0602030504020204" pitchFamily="34" charset="0"/>
                <a:cs typeface="Lucida Sans Unicode" panose="020B0602030504020204" pitchFamily="34" charset="0"/>
              </a:rPr>
              <a:t>Against Neighboring Nations (Ezekiel 25)</a:t>
            </a:r>
          </a:p>
        </p:txBody>
      </p:sp>
      <p:pic>
        <p:nvPicPr>
          <p:cNvPr id="4" name="Picture 2" descr="Image result for map ezekiel 25-32"/>
          <p:cNvPicPr>
            <a:picLocks noChangeAspect="1" noChangeArrowheads="1"/>
          </p:cNvPicPr>
          <p:nvPr/>
        </p:nvPicPr>
        <p:blipFill rotWithShape="1">
          <a:blip r:embed="rId2">
            <a:extLst>
              <a:ext uri="{28A0092B-C50C-407E-A947-70E740481C1C}">
                <a14:useLocalDpi xmlns:a14="http://schemas.microsoft.com/office/drawing/2010/main" val="0"/>
              </a:ext>
            </a:extLst>
          </a:blip>
          <a:srcRect l="37803" t="-434" r="1748" b="434"/>
          <a:stretch/>
        </p:blipFill>
        <p:spPr bwMode="auto">
          <a:xfrm>
            <a:off x="5410200" y="1962858"/>
            <a:ext cx="3324317" cy="4124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00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chor="ctr">
            <a:normAutofit/>
          </a:bodyPr>
          <a:lstStyle/>
          <a:p>
            <a:pPr>
              <a:lnSpc>
                <a:spcPct val="120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Destruction of </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Tyre (</a:t>
            </a:r>
            <a:r>
              <a:rPr lang="en-US" sz="2400" dirty="0" err="1">
                <a:solidFill>
                  <a:schemeClr val="tx1"/>
                </a:solidFill>
                <a:latin typeface="Lucida Sans Unicode" panose="020B0602030504020204" pitchFamily="34" charset="0"/>
                <a:cs typeface="Lucida Sans Unicode" panose="020B0602030504020204" pitchFamily="34" charset="0"/>
              </a:rPr>
              <a:t>ch.</a:t>
            </a:r>
            <a:r>
              <a:rPr lang="en-US" sz="2400" dirty="0">
                <a:solidFill>
                  <a:schemeClr val="tx1"/>
                </a:solidFill>
                <a:latin typeface="Lucida Sans Unicode" panose="020B0602030504020204" pitchFamily="34" charset="0"/>
                <a:cs typeface="Lucida Sans Unicode" panose="020B0602030504020204" pitchFamily="34" charset="0"/>
              </a:rPr>
              <a:t> 26)</a:t>
            </a:r>
          </a:p>
          <a:p>
            <a:pPr>
              <a:lnSpc>
                <a:spcPct val="120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Lamentation Over </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Tyre (</a:t>
            </a:r>
            <a:r>
              <a:rPr lang="en-US" sz="2400" dirty="0" err="1">
                <a:solidFill>
                  <a:schemeClr val="tx1"/>
                </a:solidFill>
                <a:latin typeface="Lucida Sans Unicode" panose="020B0602030504020204" pitchFamily="34" charset="0"/>
                <a:cs typeface="Lucida Sans Unicode" panose="020B0602030504020204" pitchFamily="34" charset="0"/>
              </a:rPr>
              <a:t>ch.</a:t>
            </a:r>
            <a:r>
              <a:rPr lang="en-US" sz="2400" dirty="0">
                <a:solidFill>
                  <a:schemeClr val="tx1"/>
                </a:solidFill>
                <a:latin typeface="Lucida Sans Unicode" panose="020B0602030504020204" pitchFamily="34" charset="0"/>
                <a:cs typeface="Lucida Sans Unicode" panose="020B0602030504020204" pitchFamily="34" charset="0"/>
              </a:rPr>
              <a:t> 27)</a:t>
            </a:r>
          </a:p>
          <a:p>
            <a:pPr>
              <a:lnSpc>
                <a:spcPct val="120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Lamentation Over</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King of Tyre (28:1-19)</a:t>
            </a:r>
          </a:p>
          <a:p>
            <a:pPr>
              <a:lnSpc>
                <a:spcPct val="120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Prophecy Against</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 Sidon (28:20-26)</a:t>
            </a:r>
          </a:p>
        </p:txBody>
      </p:sp>
      <p:sp>
        <p:nvSpPr>
          <p:cNvPr id="5" name="Title 4"/>
          <p:cNvSpPr>
            <a:spLocks noGrp="1"/>
          </p:cNvSpPr>
          <p:nvPr>
            <p:ph type="title"/>
          </p:nvPr>
        </p:nvSpPr>
        <p:spPr/>
        <p:txBody>
          <a:bodyPr/>
          <a:lstStyle/>
          <a:p>
            <a:r>
              <a:rPr lang="en-US" sz="2800" cap="none" dirty="0">
                <a:latin typeface="Lucida Sans Unicode" panose="020B0602030504020204" pitchFamily="34" charset="0"/>
                <a:cs typeface="Lucida Sans Unicode" panose="020B0602030504020204" pitchFamily="34" charset="0"/>
              </a:rPr>
              <a:t>Against Tyre and Sidon (Ezekiel 26-28)</a:t>
            </a:r>
          </a:p>
        </p:txBody>
      </p:sp>
      <p:pic>
        <p:nvPicPr>
          <p:cNvPr id="4" name="Picture 2" descr="Image result for map ezekiel 25-32"/>
          <p:cNvPicPr>
            <a:picLocks noChangeAspect="1" noChangeArrowheads="1"/>
          </p:cNvPicPr>
          <p:nvPr/>
        </p:nvPicPr>
        <p:blipFill rotWithShape="1">
          <a:blip r:embed="rId2">
            <a:extLst>
              <a:ext uri="{28A0092B-C50C-407E-A947-70E740481C1C}">
                <a14:useLocalDpi xmlns:a14="http://schemas.microsoft.com/office/drawing/2010/main" val="0"/>
              </a:ext>
            </a:extLst>
          </a:blip>
          <a:srcRect l="37803" t="-434" r="1748" b="434"/>
          <a:stretch/>
        </p:blipFill>
        <p:spPr bwMode="auto">
          <a:xfrm>
            <a:off x="5001828" y="1950128"/>
            <a:ext cx="3680164" cy="4566004"/>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a:xfrm>
            <a:off x="6390443" y="2133600"/>
            <a:ext cx="228600" cy="2286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350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chor="ctr">
            <a:normAutofit/>
          </a:bodyPr>
          <a:lstStyle/>
          <a:p>
            <a:pPr>
              <a:lnSpc>
                <a:spcPct val="120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Destruction of </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Tyre (</a:t>
            </a:r>
            <a:r>
              <a:rPr lang="en-US" sz="2400" dirty="0" err="1">
                <a:solidFill>
                  <a:schemeClr val="tx1"/>
                </a:solidFill>
                <a:latin typeface="Lucida Sans Unicode" panose="020B0602030504020204" pitchFamily="34" charset="0"/>
                <a:cs typeface="Lucida Sans Unicode" panose="020B0602030504020204" pitchFamily="34" charset="0"/>
              </a:rPr>
              <a:t>ch.</a:t>
            </a:r>
            <a:r>
              <a:rPr lang="en-US" sz="2400" dirty="0">
                <a:solidFill>
                  <a:schemeClr val="tx1"/>
                </a:solidFill>
                <a:latin typeface="Lucida Sans Unicode" panose="020B0602030504020204" pitchFamily="34" charset="0"/>
                <a:cs typeface="Lucida Sans Unicode" panose="020B0602030504020204" pitchFamily="34" charset="0"/>
              </a:rPr>
              <a:t> 26)</a:t>
            </a:r>
          </a:p>
          <a:p>
            <a:pPr>
              <a:lnSpc>
                <a:spcPct val="120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Lamentation Over </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Tyre (</a:t>
            </a:r>
            <a:r>
              <a:rPr lang="en-US" sz="2400" dirty="0" err="1">
                <a:solidFill>
                  <a:schemeClr val="tx1"/>
                </a:solidFill>
                <a:latin typeface="Lucida Sans Unicode" panose="020B0602030504020204" pitchFamily="34" charset="0"/>
                <a:cs typeface="Lucida Sans Unicode" panose="020B0602030504020204" pitchFamily="34" charset="0"/>
              </a:rPr>
              <a:t>ch.</a:t>
            </a:r>
            <a:r>
              <a:rPr lang="en-US" sz="2400" dirty="0">
                <a:solidFill>
                  <a:schemeClr val="tx1"/>
                </a:solidFill>
                <a:latin typeface="Lucida Sans Unicode" panose="020B0602030504020204" pitchFamily="34" charset="0"/>
                <a:cs typeface="Lucida Sans Unicode" panose="020B0602030504020204" pitchFamily="34" charset="0"/>
              </a:rPr>
              <a:t> 27)</a:t>
            </a:r>
          </a:p>
          <a:p>
            <a:pPr>
              <a:lnSpc>
                <a:spcPct val="120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Judgment Against </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err="1">
                <a:solidFill>
                  <a:schemeClr val="tx1"/>
                </a:solidFill>
                <a:latin typeface="Lucida Sans Unicode" panose="020B0602030504020204" pitchFamily="34" charset="0"/>
                <a:cs typeface="Lucida Sans Unicode" panose="020B0602030504020204" pitchFamily="34" charset="0"/>
              </a:rPr>
              <a:t>Tyre’s</a:t>
            </a:r>
            <a:r>
              <a:rPr lang="en-US" sz="2400" dirty="0">
                <a:solidFill>
                  <a:schemeClr val="tx1"/>
                </a:solidFill>
                <a:latin typeface="Lucida Sans Unicode" panose="020B0602030504020204" pitchFamily="34" charset="0"/>
                <a:cs typeface="Lucida Sans Unicode" panose="020B0602030504020204" pitchFamily="34" charset="0"/>
              </a:rPr>
              <a:t> Prince (28:1-19)</a:t>
            </a:r>
          </a:p>
          <a:p>
            <a:pPr>
              <a:lnSpc>
                <a:spcPct val="120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Prophecy Against</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 Sidon (28:20-26)</a:t>
            </a:r>
          </a:p>
        </p:txBody>
      </p:sp>
      <p:sp>
        <p:nvSpPr>
          <p:cNvPr id="5" name="Title 4"/>
          <p:cNvSpPr>
            <a:spLocks noGrp="1"/>
          </p:cNvSpPr>
          <p:nvPr>
            <p:ph type="title"/>
          </p:nvPr>
        </p:nvSpPr>
        <p:spPr/>
        <p:txBody>
          <a:bodyPr/>
          <a:lstStyle/>
          <a:p>
            <a:r>
              <a:rPr lang="en-US" sz="2800" cap="none" dirty="0">
                <a:latin typeface="Lucida Sans Unicode" panose="020B0602030504020204" pitchFamily="34" charset="0"/>
                <a:cs typeface="Lucida Sans Unicode" panose="020B0602030504020204" pitchFamily="34" charset="0"/>
              </a:rPr>
              <a:t>Against Tyre and Sidon (Ezekiel 26-28)</a:t>
            </a:r>
          </a:p>
        </p:txBody>
      </p:sp>
      <p:pic>
        <p:nvPicPr>
          <p:cNvPr id="1026" name="Picture 2" descr="Image result for map ancient egypt ezeki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8627" y="2057401"/>
            <a:ext cx="3869633" cy="4045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449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0999" y="1719070"/>
            <a:ext cx="8407893" cy="4757929"/>
          </a:xfrm>
        </p:spPr>
        <p:txBody>
          <a:bodyPr anchor="ctr">
            <a:normAutofit/>
          </a:bodyPr>
          <a:lstStyle/>
          <a:p>
            <a:pPr>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The Pride and Oppression of Egypt (29:1-16)</a:t>
            </a:r>
          </a:p>
          <a:p>
            <a:pPr>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Nebuchadnezzar the Instrument (29:17-21)</a:t>
            </a:r>
          </a:p>
          <a:p>
            <a:pPr>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Judgment Speedy and Complete (30:1-19)</a:t>
            </a:r>
          </a:p>
          <a:p>
            <a:pPr>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Arm of Pharaoh Will be Broken (30:20-26)</a:t>
            </a:r>
          </a:p>
          <a:p>
            <a:pPr>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Egypt Will Fall Like a Great Cedar (</a:t>
            </a:r>
            <a:r>
              <a:rPr lang="en-US" sz="2400" dirty="0" err="1">
                <a:solidFill>
                  <a:schemeClr val="tx1"/>
                </a:solidFill>
                <a:latin typeface="Lucida Sans Unicode" panose="020B0602030504020204" pitchFamily="34" charset="0"/>
                <a:cs typeface="Lucida Sans Unicode" panose="020B0602030504020204" pitchFamily="34" charset="0"/>
              </a:rPr>
              <a:t>ch.</a:t>
            </a:r>
            <a:r>
              <a:rPr lang="en-US" sz="2400" dirty="0">
                <a:solidFill>
                  <a:schemeClr val="tx1"/>
                </a:solidFill>
                <a:latin typeface="Lucida Sans Unicode" panose="020B0602030504020204" pitchFamily="34" charset="0"/>
                <a:cs typeface="Lucida Sans Unicode" panose="020B0602030504020204" pitchFamily="34" charset="0"/>
              </a:rPr>
              <a:t> 31)</a:t>
            </a:r>
          </a:p>
          <a:p>
            <a:pPr>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Lamentation for Pharaoh (32:1-16)</a:t>
            </a:r>
          </a:p>
          <a:p>
            <a:pPr>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Burial of the King and His Subjects (32:17-32) </a:t>
            </a:r>
          </a:p>
        </p:txBody>
      </p:sp>
      <p:sp>
        <p:nvSpPr>
          <p:cNvPr id="5" name="Title 4"/>
          <p:cNvSpPr>
            <a:spLocks noGrp="1"/>
          </p:cNvSpPr>
          <p:nvPr>
            <p:ph type="title"/>
          </p:nvPr>
        </p:nvSpPr>
        <p:spPr/>
        <p:txBody>
          <a:bodyPr/>
          <a:lstStyle/>
          <a:p>
            <a:r>
              <a:rPr lang="en-US" sz="2800" cap="none" dirty="0">
                <a:latin typeface="Lucida Sans Unicode" panose="020B0602030504020204" pitchFamily="34" charset="0"/>
                <a:cs typeface="Lucida Sans Unicode" panose="020B0602030504020204" pitchFamily="34" charset="0"/>
              </a:rPr>
              <a:t>Prophecies Against Egypt (Ezekiel 29-32)</a:t>
            </a:r>
          </a:p>
        </p:txBody>
      </p:sp>
    </p:spTree>
    <p:extLst>
      <p:ext uri="{BB962C8B-B14F-4D97-AF65-F5344CB8AC3E}">
        <p14:creationId xmlns:p14="http://schemas.microsoft.com/office/powerpoint/2010/main" val="154456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cap="none" dirty="0">
                <a:latin typeface="Lucida Sans Unicode" panose="020B0602030504020204" pitchFamily="34" charset="0"/>
                <a:cs typeface="Lucida Sans Unicode" panose="020B0602030504020204" pitchFamily="34" charset="0"/>
              </a:rPr>
              <a:t>Against Egypt (Ezekiel 29-32)</a:t>
            </a:r>
          </a:p>
        </p:txBody>
      </p:sp>
      <p:pic>
        <p:nvPicPr>
          <p:cNvPr id="2050" name="Picture 2" descr="Image result for map egypt ezekiel 29-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867603"/>
            <a:ext cx="4114800" cy="468570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6EC83740-32A1-206A-7C83-8EBBB79BE18D}"/>
                  </a:ext>
                </a:extLst>
              </p14:cNvPr>
              <p14:cNvContentPartPr/>
              <p14:nvPr/>
            </p14:nvContentPartPr>
            <p14:xfrm>
              <a:off x="2875645" y="5908413"/>
              <a:ext cx="1029960" cy="514440"/>
            </p14:xfrm>
          </p:contentPart>
        </mc:Choice>
        <mc:Fallback xmlns="">
          <p:pic>
            <p:nvPicPr>
              <p:cNvPr id="2" name="Ink 1">
                <a:extLst>
                  <a:ext uri="{FF2B5EF4-FFF2-40B4-BE49-F238E27FC236}">
                    <a16:creationId xmlns:a16="http://schemas.microsoft.com/office/drawing/2014/main" id="{6EC83740-32A1-206A-7C83-8EBBB79BE18D}"/>
                  </a:ext>
                </a:extLst>
              </p:cNvPr>
              <p:cNvPicPr/>
              <p:nvPr/>
            </p:nvPicPr>
            <p:blipFill>
              <a:blip r:embed="rId4"/>
              <a:stretch>
                <a:fillRect/>
              </a:stretch>
            </p:blipFill>
            <p:spPr>
              <a:xfrm>
                <a:off x="2867005" y="5899773"/>
                <a:ext cx="1047600" cy="532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C60B0B7C-02AD-3B55-F05E-291D88E6EF16}"/>
                  </a:ext>
                </a:extLst>
              </p14:cNvPr>
              <p14:cNvContentPartPr/>
              <p14:nvPr/>
            </p14:nvContentPartPr>
            <p14:xfrm>
              <a:off x="4560805" y="5221893"/>
              <a:ext cx="455040" cy="551160"/>
            </p14:xfrm>
          </p:contentPart>
        </mc:Choice>
        <mc:Fallback xmlns="">
          <p:pic>
            <p:nvPicPr>
              <p:cNvPr id="3" name="Ink 2">
                <a:extLst>
                  <a:ext uri="{FF2B5EF4-FFF2-40B4-BE49-F238E27FC236}">
                    <a16:creationId xmlns:a16="http://schemas.microsoft.com/office/drawing/2014/main" id="{C60B0B7C-02AD-3B55-F05E-291D88E6EF16}"/>
                  </a:ext>
                </a:extLst>
              </p:cNvPr>
              <p:cNvPicPr/>
              <p:nvPr/>
            </p:nvPicPr>
            <p:blipFill>
              <a:blip r:embed="rId6"/>
              <a:stretch>
                <a:fillRect/>
              </a:stretch>
            </p:blipFill>
            <p:spPr>
              <a:xfrm>
                <a:off x="4552165" y="5212893"/>
                <a:ext cx="472680" cy="5688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Ink 3">
                <a:extLst>
                  <a:ext uri="{FF2B5EF4-FFF2-40B4-BE49-F238E27FC236}">
                    <a16:creationId xmlns:a16="http://schemas.microsoft.com/office/drawing/2014/main" id="{48AA3685-D757-6623-58D3-AE58A77A8B7B}"/>
                  </a:ext>
                </a:extLst>
              </p14:cNvPr>
              <p14:cNvContentPartPr/>
              <p14:nvPr/>
            </p14:nvContentPartPr>
            <p14:xfrm>
              <a:off x="5105485" y="5465613"/>
              <a:ext cx="649440" cy="219240"/>
            </p14:xfrm>
          </p:contentPart>
        </mc:Choice>
        <mc:Fallback xmlns="">
          <p:pic>
            <p:nvPicPr>
              <p:cNvPr id="4" name="Ink 3">
                <a:extLst>
                  <a:ext uri="{FF2B5EF4-FFF2-40B4-BE49-F238E27FC236}">
                    <a16:creationId xmlns:a16="http://schemas.microsoft.com/office/drawing/2014/main" id="{48AA3685-D757-6623-58D3-AE58A77A8B7B}"/>
                  </a:ext>
                </a:extLst>
              </p:cNvPr>
              <p:cNvPicPr/>
              <p:nvPr/>
            </p:nvPicPr>
            <p:blipFill>
              <a:blip r:embed="rId8"/>
              <a:stretch>
                <a:fillRect/>
              </a:stretch>
            </p:blipFill>
            <p:spPr>
              <a:xfrm>
                <a:off x="5096845" y="5456613"/>
                <a:ext cx="667080" cy="2368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Ink 5">
                <a:extLst>
                  <a:ext uri="{FF2B5EF4-FFF2-40B4-BE49-F238E27FC236}">
                    <a16:creationId xmlns:a16="http://schemas.microsoft.com/office/drawing/2014/main" id="{595F37BC-37A1-BA99-B5AA-2C1BA246E644}"/>
                  </a:ext>
                </a:extLst>
              </p14:cNvPr>
              <p14:cNvContentPartPr/>
              <p14:nvPr/>
            </p14:nvContentPartPr>
            <p14:xfrm>
              <a:off x="5100445" y="5741733"/>
              <a:ext cx="515160" cy="267480"/>
            </p14:xfrm>
          </p:contentPart>
        </mc:Choice>
        <mc:Fallback xmlns="">
          <p:pic>
            <p:nvPicPr>
              <p:cNvPr id="6" name="Ink 5">
                <a:extLst>
                  <a:ext uri="{FF2B5EF4-FFF2-40B4-BE49-F238E27FC236}">
                    <a16:creationId xmlns:a16="http://schemas.microsoft.com/office/drawing/2014/main" id="{595F37BC-37A1-BA99-B5AA-2C1BA246E644}"/>
                  </a:ext>
                </a:extLst>
              </p:cNvPr>
              <p:cNvPicPr/>
              <p:nvPr/>
            </p:nvPicPr>
            <p:blipFill>
              <a:blip r:embed="rId10"/>
              <a:stretch>
                <a:fillRect/>
              </a:stretch>
            </p:blipFill>
            <p:spPr>
              <a:xfrm>
                <a:off x="5091805" y="5733093"/>
                <a:ext cx="532800" cy="2851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7" name="Ink 6">
                <a:extLst>
                  <a:ext uri="{FF2B5EF4-FFF2-40B4-BE49-F238E27FC236}">
                    <a16:creationId xmlns:a16="http://schemas.microsoft.com/office/drawing/2014/main" id="{71DC12A4-E859-440F-7447-6800A903860B}"/>
                  </a:ext>
                </a:extLst>
              </p14:cNvPr>
              <p14:cNvContentPartPr/>
              <p14:nvPr/>
            </p14:nvContentPartPr>
            <p14:xfrm>
              <a:off x="5465485" y="5082933"/>
              <a:ext cx="640080" cy="275760"/>
            </p14:xfrm>
          </p:contentPart>
        </mc:Choice>
        <mc:Fallback xmlns="">
          <p:pic>
            <p:nvPicPr>
              <p:cNvPr id="7" name="Ink 6">
                <a:extLst>
                  <a:ext uri="{FF2B5EF4-FFF2-40B4-BE49-F238E27FC236}">
                    <a16:creationId xmlns:a16="http://schemas.microsoft.com/office/drawing/2014/main" id="{71DC12A4-E859-440F-7447-6800A903860B}"/>
                  </a:ext>
                </a:extLst>
              </p:cNvPr>
              <p:cNvPicPr/>
              <p:nvPr/>
            </p:nvPicPr>
            <p:blipFill>
              <a:blip r:embed="rId12"/>
              <a:stretch>
                <a:fillRect/>
              </a:stretch>
            </p:blipFill>
            <p:spPr>
              <a:xfrm>
                <a:off x="5456845" y="5073933"/>
                <a:ext cx="657720" cy="2934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8" name="Ink 7">
                <a:extLst>
                  <a:ext uri="{FF2B5EF4-FFF2-40B4-BE49-F238E27FC236}">
                    <a16:creationId xmlns:a16="http://schemas.microsoft.com/office/drawing/2014/main" id="{44A03EEC-DE3C-2F67-CA42-61DB58682641}"/>
                  </a:ext>
                </a:extLst>
              </p14:cNvPr>
              <p14:cNvContentPartPr/>
              <p14:nvPr/>
            </p14:nvContentPartPr>
            <p14:xfrm>
              <a:off x="4963285" y="4434213"/>
              <a:ext cx="524520" cy="324720"/>
            </p14:xfrm>
          </p:contentPart>
        </mc:Choice>
        <mc:Fallback xmlns="">
          <p:pic>
            <p:nvPicPr>
              <p:cNvPr id="8" name="Ink 7">
                <a:extLst>
                  <a:ext uri="{FF2B5EF4-FFF2-40B4-BE49-F238E27FC236}">
                    <a16:creationId xmlns:a16="http://schemas.microsoft.com/office/drawing/2014/main" id="{44A03EEC-DE3C-2F67-CA42-61DB58682641}"/>
                  </a:ext>
                </a:extLst>
              </p:cNvPr>
              <p:cNvPicPr/>
              <p:nvPr/>
            </p:nvPicPr>
            <p:blipFill>
              <a:blip r:embed="rId14"/>
              <a:stretch>
                <a:fillRect/>
              </a:stretch>
            </p:blipFill>
            <p:spPr>
              <a:xfrm>
                <a:off x="4954645" y="4425213"/>
                <a:ext cx="542160" cy="3423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Ink 12">
                <a:extLst>
                  <a:ext uri="{FF2B5EF4-FFF2-40B4-BE49-F238E27FC236}">
                    <a16:creationId xmlns:a16="http://schemas.microsoft.com/office/drawing/2014/main" id="{D1406642-4F8B-7398-21AC-2E8F4B9B81A4}"/>
                  </a:ext>
                </a:extLst>
              </p14:cNvPr>
              <p14:cNvContentPartPr/>
              <p14:nvPr/>
            </p14:nvContentPartPr>
            <p14:xfrm>
              <a:off x="5083885" y="3941373"/>
              <a:ext cx="650880" cy="336600"/>
            </p14:xfrm>
          </p:contentPart>
        </mc:Choice>
        <mc:Fallback xmlns="">
          <p:pic>
            <p:nvPicPr>
              <p:cNvPr id="13" name="Ink 12">
                <a:extLst>
                  <a:ext uri="{FF2B5EF4-FFF2-40B4-BE49-F238E27FC236}">
                    <a16:creationId xmlns:a16="http://schemas.microsoft.com/office/drawing/2014/main" id="{D1406642-4F8B-7398-21AC-2E8F4B9B81A4}"/>
                  </a:ext>
                </a:extLst>
              </p:cNvPr>
              <p:cNvPicPr/>
              <p:nvPr/>
            </p:nvPicPr>
            <p:blipFill>
              <a:blip r:embed="rId16"/>
              <a:stretch>
                <a:fillRect/>
              </a:stretch>
            </p:blipFill>
            <p:spPr>
              <a:xfrm>
                <a:off x="5074885" y="3932733"/>
                <a:ext cx="668520" cy="354240"/>
              </a:xfrm>
              <a:prstGeom prst="rect">
                <a:avLst/>
              </a:prstGeom>
            </p:spPr>
          </p:pic>
        </mc:Fallback>
      </mc:AlternateContent>
    </p:spTree>
    <p:extLst>
      <p:ext uri="{BB962C8B-B14F-4D97-AF65-F5344CB8AC3E}">
        <p14:creationId xmlns:p14="http://schemas.microsoft.com/office/powerpoint/2010/main" val="274001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81704743"/>
              </p:ext>
            </p:extLst>
          </p:nvPr>
        </p:nvGraphicFramePr>
        <p:xfrm>
          <a:off x="2735826" y="1143000"/>
          <a:ext cx="5943600" cy="5212081"/>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744583">
                <a:tc gridSpan="3">
                  <a:txBody>
                    <a:bodyPr/>
                    <a:lstStyle/>
                    <a:p>
                      <a:pPr algn="ctr"/>
                      <a:r>
                        <a:rPr lang="en-US" sz="2600" dirty="0"/>
                        <a:t>“The word of the LORD came to me” (7x)</a:t>
                      </a: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44583">
                <a:tc>
                  <a:txBody>
                    <a:bodyPr/>
                    <a:lstStyle/>
                    <a:p>
                      <a:r>
                        <a:rPr lang="en-US" sz="2400" dirty="0"/>
                        <a:t>29:1</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10</a:t>
                      </a:r>
                      <a:r>
                        <a:rPr lang="en-US" sz="2400" baseline="30000" dirty="0"/>
                        <a:t>th</a:t>
                      </a:r>
                      <a:r>
                        <a:rPr lang="en-US" sz="2400" baseline="0" dirty="0"/>
                        <a:t> yr., 10</a:t>
                      </a:r>
                      <a:r>
                        <a:rPr lang="en-US" sz="2400" baseline="30000" dirty="0"/>
                        <a:t>th</a:t>
                      </a:r>
                      <a:r>
                        <a:rPr lang="en-US" sz="2400" baseline="0" dirty="0"/>
                        <a:t> mo., 12</a:t>
                      </a:r>
                      <a:r>
                        <a:rPr lang="en-US" sz="2400" baseline="30000" dirty="0"/>
                        <a:t>th</a:t>
                      </a:r>
                      <a:r>
                        <a:rPr lang="en-US" sz="2400" baseline="0" dirty="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587 B.C.</a:t>
                      </a:r>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4583">
                <a:tc>
                  <a:txBody>
                    <a:bodyPr/>
                    <a:lstStyle/>
                    <a:p>
                      <a:r>
                        <a:rPr lang="en-US" sz="2400" dirty="0"/>
                        <a:t>30:20</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11</a:t>
                      </a:r>
                      <a:r>
                        <a:rPr lang="en-US" sz="2400" baseline="30000" dirty="0"/>
                        <a:t>th</a:t>
                      </a:r>
                      <a:r>
                        <a:rPr lang="en-US" sz="2400" dirty="0"/>
                        <a:t> yr., 3</a:t>
                      </a:r>
                      <a:r>
                        <a:rPr lang="en-US" sz="2400" baseline="30000" dirty="0"/>
                        <a:t>rd</a:t>
                      </a:r>
                      <a:r>
                        <a:rPr lang="en-US" sz="2400" baseline="0" dirty="0"/>
                        <a:t> mo., 7</a:t>
                      </a:r>
                      <a:r>
                        <a:rPr lang="en-US" sz="2400" baseline="30000" dirty="0"/>
                        <a:t>th</a:t>
                      </a:r>
                      <a:r>
                        <a:rPr lang="en-US" sz="2400" baseline="0" dirty="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586 B.C.</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44583">
                <a:tc>
                  <a:txBody>
                    <a:bodyPr/>
                    <a:lstStyle/>
                    <a:p>
                      <a:r>
                        <a:rPr lang="en-US" sz="2400" dirty="0"/>
                        <a:t>31:1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11</a:t>
                      </a:r>
                      <a:r>
                        <a:rPr lang="en-US" sz="2400" baseline="30000" dirty="0"/>
                        <a:t>th</a:t>
                      </a:r>
                      <a:r>
                        <a:rPr lang="en-US" sz="2400" dirty="0"/>
                        <a:t> yr., 3</a:t>
                      </a:r>
                      <a:r>
                        <a:rPr lang="en-US" sz="2400" baseline="30000" dirty="0"/>
                        <a:t>rd</a:t>
                      </a:r>
                      <a:r>
                        <a:rPr lang="en-US" sz="2400" baseline="0" dirty="0"/>
                        <a:t> mo., 1</a:t>
                      </a:r>
                      <a:r>
                        <a:rPr lang="en-US" sz="2400" baseline="30000" dirty="0"/>
                        <a:t>st</a:t>
                      </a:r>
                      <a:r>
                        <a:rPr lang="en-US" sz="2400" baseline="0" dirty="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586 B.C.</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44583">
                <a:tc>
                  <a:txBody>
                    <a:bodyPr/>
                    <a:lstStyle/>
                    <a:p>
                      <a:r>
                        <a:rPr lang="en-US" sz="2400" dirty="0"/>
                        <a:t>32:1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12</a:t>
                      </a:r>
                      <a:r>
                        <a:rPr lang="en-US" sz="2400" baseline="30000" dirty="0"/>
                        <a:t>th</a:t>
                      </a:r>
                      <a:r>
                        <a:rPr lang="en-US" sz="2400" dirty="0"/>
                        <a:t> yr.,</a:t>
                      </a:r>
                      <a:r>
                        <a:rPr lang="en-US" sz="2400" baseline="0" dirty="0"/>
                        <a:t> 12</a:t>
                      </a:r>
                      <a:r>
                        <a:rPr lang="en-US" sz="2400" baseline="30000" dirty="0"/>
                        <a:t>th</a:t>
                      </a:r>
                      <a:r>
                        <a:rPr lang="en-US" sz="2400" baseline="0" dirty="0"/>
                        <a:t> mo., 1</a:t>
                      </a:r>
                      <a:r>
                        <a:rPr lang="en-US" sz="2400" baseline="30000" dirty="0"/>
                        <a:t>st</a:t>
                      </a:r>
                      <a:r>
                        <a:rPr lang="en-US" sz="2400" baseline="0" dirty="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585 B.C.</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44583">
                <a:tc>
                  <a:txBody>
                    <a:bodyPr/>
                    <a:lstStyle/>
                    <a:p>
                      <a:r>
                        <a:rPr lang="en-US" sz="2400" dirty="0"/>
                        <a:t>32:17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12</a:t>
                      </a:r>
                      <a:r>
                        <a:rPr lang="en-US" sz="2400" baseline="30000" dirty="0"/>
                        <a:t>th</a:t>
                      </a:r>
                      <a:r>
                        <a:rPr lang="en-US" sz="2400" baseline="0" dirty="0"/>
                        <a:t> yr., 1</a:t>
                      </a:r>
                      <a:r>
                        <a:rPr lang="en-US" sz="2400" baseline="30000" dirty="0"/>
                        <a:t>st</a:t>
                      </a:r>
                      <a:r>
                        <a:rPr lang="en-US" sz="2400" baseline="0" dirty="0"/>
                        <a:t> mo., 15</a:t>
                      </a:r>
                      <a:r>
                        <a:rPr lang="en-US" sz="2400" baseline="30000" dirty="0"/>
                        <a:t>th</a:t>
                      </a:r>
                      <a:r>
                        <a:rPr lang="en-US" sz="2400" baseline="0" dirty="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585 B.C.</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44583">
                <a:tc>
                  <a:txBody>
                    <a:bodyPr/>
                    <a:lstStyle/>
                    <a:p>
                      <a:r>
                        <a:rPr lang="en-US" sz="2400" dirty="0"/>
                        <a:t>29:17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a:t>27</a:t>
                      </a:r>
                      <a:r>
                        <a:rPr lang="en-US" sz="2400" baseline="30000" dirty="0"/>
                        <a:t>th</a:t>
                      </a:r>
                      <a:r>
                        <a:rPr lang="en-US" sz="2400" dirty="0"/>
                        <a:t> yr., 1</a:t>
                      </a:r>
                      <a:r>
                        <a:rPr lang="en-US" sz="2400" baseline="30000" dirty="0"/>
                        <a:t>st</a:t>
                      </a:r>
                      <a:r>
                        <a:rPr lang="en-US" sz="2400" baseline="0" dirty="0"/>
                        <a:t> mo., 1</a:t>
                      </a:r>
                      <a:r>
                        <a:rPr lang="en-US" sz="2400" baseline="30000" dirty="0"/>
                        <a:t>st</a:t>
                      </a:r>
                      <a:r>
                        <a:rPr lang="en-US" sz="2400" baseline="0" dirty="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a:t>570 B.C.</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
        <p:nvSpPr>
          <p:cNvPr id="4" name="Right Arrow 3"/>
          <p:cNvSpPr/>
          <p:nvPr/>
        </p:nvSpPr>
        <p:spPr>
          <a:xfrm>
            <a:off x="228600" y="1114732"/>
            <a:ext cx="2438400" cy="175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4800" y="1709535"/>
            <a:ext cx="2286000" cy="646331"/>
          </a:xfrm>
          <a:prstGeom prst="rect">
            <a:avLst/>
          </a:prstGeom>
          <a:noFill/>
        </p:spPr>
        <p:txBody>
          <a:bodyPr wrap="square" rtlCol="0">
            <a:spAutoFit/>
          </a:bodyPr>
          <a:lstStyle/>
          <a:p>
            <a:r>
              <a:rPr lang="en-US" dirty="0"/>
              <a:t>9</a:t>
            </a:r>
            <a:r>
              <a:rPr lang="en-US" baseline="30000" dirty="0"/>
              <a:t>th</a:t>
            </a:r>
            <a:r>
              <a:rPr lang="en-US" dirty="0"/>
              <a:t>, 10</a:t>
            </a:r>
            <a:r>
              <a:rPr lang="en-US" baseline="30000" dirty="0"/>
              <a:t>th</a:t>
            </a:r>
            <a:r>
              <a:rPr lang="en-US" dirty="0"/>
              <a:t>, 10</a:t>
            </a:r>
            <a:r>
              <a:rPr lang="en-US" baseline="30000" dirty="0"/>
              <a:t>th</a:t>
            </a:r>
            <a:r>
              <a:rPr lang="en-US" dirty="0"/>
              <a:t>—Jerusalem besieged</a:t>
            </a:r>
          </a:p>
        </p:txBody>
      </p:sp>
      <p:sp>
        <p:nvSpPr>
          <p:cNvPr id="6" name="Right Arrow 5"/>
          <p:cNvSpPr/>
          <p:nvPr/>
        </p:nvSpPr>
        <p:spPr>
          <a:xfrm>
            <a:off x="228600" y="3114369"/>
            <a:ext cx="2438400" cy="175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3723969"/>
            <a:ext cx="1752600" cy="646331"/>
          </a:xfrm>
          <a:prstGeom prst="rect">
            <a:avLst/>
          </a:prstGeom>
          <a:noFill/>
        </p:spPr>
        <p:txBody>
          <a:bodyPr wrap="square" rtlCol="0">
            <a:spAutoFit/>
          </a:bodyPr>
          <a:lstStyle/>
          <a:p>
            <a:r>
              <a:rPr lang="en-US" dirty="0"/>
              <a:t>11</a:t>
            </a:r>
            <a:r>
              <a:rPr lang="en-US" baseline="30000" dirty="0"/>
              <a:t>th</a:t>
            </a:r>
            <a:r>
              <a:rPr lang="en-US" dirty="0"/>
              <a:t>, 4</a:t>
            </a:r>
            <a:r>
              <a:rPr lang="en-US" baseline="30000" dirty="0"/>
              <a:t>th</a:t>
            </a:r>
            <a:r>
              <a:rPr lang="en-US" dirty="0"/>
              <a:t>, 9</a:t>
            </a:r>
            <a:r>
              <a:rPr lang="en-US" baseline="30000" dirty="0"/>
              <a:t>th</a:t>
            </a:r>
            <a:r>
              <a:rPr lang="en-US" dirty="0"/>
              <a:t>—Jerusalem falls</a:t>
            </a:r>
          </a:p>
        </p:txBody>
      </p:sp>
      <p:sp>
        <p:nvSpPr>
          <p:cNvPr id="3" name="TextBox 2">
            <a:extLst>
              <a:ext uri="{FF2B5EF4-FFF2-40B4-BE49-F238E27FC236}">
                <a16:creationId xmlns:a16="http://schemas.microsoft.com/office/drawing/2014/main" id="{51DDA72A-8276-D6DF-303B-70BA24FD4E59}"/>
              </a:ext>
            </a:extLst>
          </p:cNvPr>
          <p:cNvSpPr txBox="1"/>
          <p:nvPr/>
        </p:nvSpPr>
        <p:spPr>
          <a:xfrm>
            <a:off x="381000" y="502919"/>
            <a:ext cx="8458200" cy="461665"/>
          </a:xfrm>
          <a:prstGeom prst="rect">
            <a:avLst/>
          </a:prstGeom>
          <a:noFill/>
        </p:spPr>
        <p:txBody>
          <a:bodyPr wrap="square" rtlCol="0">
            <a:spAutoFit/>
          </a:bodyPr>
          <a:lstStyle/>
          <a:p>
            <a:r>
              <a:rPr lang="en-US" sz="2400" dirty="0">
                <a:latin typeface="Lucida Sans Unicode" panose="020B0602030504020204" pitchFamily="34" charset="0"/>
                <a:cs typeface="Lucida Sans Unicode" panose="020B0602030504020204" pitchFamily="34" charset="0"/>
              </a:rPr>
              <a:t>“The fifth year of King Jehoiachin’s captivity” (1:2) (597)</a:t>
            </a:r>
          </a:p>
        </p:txBody>
      </p:sp>
    </p:spTree>
    <p:extLst>
      <p:ext uri="{BB962C8B-B14F-4D97-AF65-F5344CB8AC3E}">
        <p14:creationId xmlns:p14="http://schemas.microsoft.com/office/powerpoint/2010/main" val="384263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47840797"/>
              </p:ext>
            </p:extLst>
          </p:nvPr>
        </p:nvGraphicFramePr>
        <p:xfrm>
          <a:off x="1219200" y="381000"/>
          <a:ext cx="5943600" cy="744583"/>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744583">
                <a:tc>
                  <a:txBody>
                    <a:bodyPr/>
                    <a:lstStyle/>
                    <a:p>
                      <a:r>
                        <a:rPr lang="en-US" sz="2400" dirty="0"/>
                        <a:t>29:17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a:t>27</a:t>
                      </a:r>
                      <a:r>
                        <a:rPr lang="en-US" sz="2400" baseline="30000" dirty="0"/>
                        <a:t>th</a:t>
                      </a:r>
                      <a:r>
                        <a:rPr lang="en-US" sz="2400" dirty="0"/>
                        <a:t> yr., 1</a:t>
                      </a:r>
                      <a:r>
                        <a:rPr lang="en-US" sz="2400" baseline="30000" dirty="0"/>
                        <a:t>st</a:t>
                      </a:r>
                      <a:r>
                        <a:rPr lang="en-US" sz="2400" baseline="0" dirty="0"/>
                        <a:t> mo., 1</a:t>
                      </a:r>
                      <a:r>
                        <a:rPr lang="en-US" sz="2400" baseline="30000" dirty="0"/>
                        <a:t>st</a:t>
                      </a:r>
                      <a:r>
                        <a:rPr lang="en-US" sz="2400" baseline="0" dirty="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a:t>570 B.C.</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bl>
          </a:graphicData>
        </a:graphic>
      </p:graphicFrame>
      <p:sp>
        <p:nvSpPr>
          <p:cNvPr id="2" name="TextBox 1"/>
          <p:cNvSpPr txBox="1"/>
          <p:nvPr/>
        </p:nvSpPr>
        <p:spPr>
          <a:xfrm>
            <a:off x="457200" y="1295400"/>
            <a:ext cx="8229600" cy="4929042"/>
          </a:xfrm>
          <a:prstGeom prst="rect">
            <a:avLst/>
          </a:prstGeom>
          <a:noFill/>
        </p:spPr>
        <p:txBody>
          <a:bodyPr wrap="square" rtlCol="0">
            <a:spAutoFit/>
          </a:bodyPr>
          <a:lstStyle/>
          <a:p>
            <a:pPr>
              <a:lnSpc>
                <a:spcPct val="120000"/>
              </a:lnSpc>
              <a:spcAft>
                <a:spcPts val="1500"/>
              </a:spcAft>
            </a:pPr>
            <a:r>
              <a:rPr lang="en-US" sz="2200" dirty="0">
                <a:latin typeface="Lucida Sans Unicode" panose="020B0602030504020204" pitchFamily="34" charset="0"/>
                <a:cs typeface="Lucida Sans Unicode" panose="020B0602030504020204" pitchFamily="34" charset="0"/>
              </a:rPr>
              <a:t>Nebuchadnezzar besieged Tyre from 587-</a:t>
            </a:r>
            <a:r>
              <a:rPr lang="en-US" sz="2200" u="sng" dirty="0">
                <a:latin typeface="Lucida Sans Unicode" panose="020B0602030504020204" pitchFamily="34" charset="0"/>
                <a:cs typeface="Lucida Sans Unicode" panose="020B0602030504020204" pitchFamily="34" charset="0"/>
              </a:rPr>
              <a:t>574</a:t>
            </a:r>
            <a:r>
              <a:rPr lang="en-US" sz="2200" dirty="0">
                <a:latin typeface="Lucida Sans Unicode" panose="020B0602030504020204" pitchFamily="34" charset="0"/>
                <a:cs typeface="Lucida Sans Unicode" panose="020B0602030504020204" pitchFamily="34" charset="0"/>
              </a:rPr>
              <a:t> B.C. Did much harm to the mainland city, but when most citizens  moved to the island fortress, he was unable to fully conquer Tyre (Alexander the Great did many years later in 332 B.C.). So “neither he nor his army received wages from Tyre, for the labor which they expended on it” (29:18).</a:t>
            </a:r>
          </a:p>
          <a:p>
            <a:pPr>
              <a:lnSpc>
                <a:spcPct val="120000"/>
              </a:lnSpc>
              <a:spcAft>
                <a:spcPts val="1500"/>
              </a:spcAft>
            </a:pPr>
            <a:r>
              <a:rPr lang="en-US" sz="2200" dirty="0">
                <a:latin typeface="Lucida Sans Unicode" panose="020B0602030504020204" pitchFamily="34" charset="0"/>
                <a:cs typeface="Lucida Sans Unicode" panose="020B0602030504020204" pitchFamily="34" charset="0"/>
              </a:rPr>
              <a:t>“I will give the land of Egypt (as wages) to Nebuchadnezzar king of Babylon” (29:19).</a:t>
            </a:r>
          </a:p>
          <a:p>
            <a:pPr>
              <a:lnSpc>
                <a:spcPct val="120000"/>
              </a:lnSpc>
              <a:spcAft>
                <a:spcPts val="1500"/>
              </a:spcAft>
            </a:pPr>
            <a:r>
              <a:rPr lang="en-US" sz="2200" dirty="0">
                <a:latin typeface="Lucida Sans Unicode" panose="020B0602030504020204" pitchFamily="34" charset="0"/>
                <a:cs typeface="Lucida Sans Unicode" panose="020B0602030504020204" pitchFamily="34" charset="0"/>
              </a:rPr>
              <a:t>Nebuchadnezzar first invaded Egypt in 582 B.C. and then returned in </a:t>
            </a:r>
            <a:r>
              <a:rPr lang="en-US" sz="2200" u="sng" dirty="0">
                <a:latin typeface="Lucida Sans Unicode" panose="020B0602030504020204" pitchFamily="34" charset="0"/>
                <a:cs typeface="Lucida Sans Unicode" panose="020B0602030504020204" pitchFamily="34" charset="0"/>
              </a:rPr>
              <a:t>568 B.C</a:t>
            </a:r>
            <a:r>
              <a:rPr lang="en-US" sz="2200" dirty="0">
                <a:latin typeface="Lucida Sans Unicode" panose="020B0602030504020204" pitchFamily="34" charset="0"/>
                <a:cs typeface="Lucida Sans Unicode" panose="020B0602030504020204" pitchFamily="34" charset="0"/>
              </a:rPr>
              <a:t>., at which time he scattered the Egyptians to other lands. </a:t>
            </a:r>
          </a:p>
        </p:txBody>
      </p:sp>
    </p:spTree>
    <p:extLst>
      <p:ext uri="{BB962C8B-B14F-4D97-AF65-F5344CB8AC3E}">
        <p14:creationId xmlns:p14="http://schemas.microsoft.com/office/powerpoint/2010/main" val="338140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403225" indent="-358775">
              <a:spcBef>
                <a:spcPts val="0"/>
              </a:spcBef>
              <a:spcAft>
                <a:spcPts val="2400"/>
              </a:spcAft>
              <a:buClrTx/>
              <a:buFont typeface="Wingdings" panose="05000000000000000000" pitchFamily="2" charset="2"/>
              <a:buChar char="§"/>
            </a:pPr>
            <a:r>
              <a:rPr lang="en-US" sz="2600" dirty="0">
                <a:solidFill>
                  <a:schemeClr val="tx1"/>
                </a:solidFill>
                <a:latin typeface="Lucida Sans Unicode" panose="020B0602030504020204" pitchFamily="34" charset="0"/>
                <a:cs typeface="Lucida Sans Unicode" panose="020B0602030504020204" pitchFamily="34" charset="0"/>
              </a:rPr>
              <a:t>“It’s all mine!”</a:t>
            </a:r>
          </a:p>
          <a:p>
            <a:pPr marL="403225" indent="-358775">
              <a:spcBef>
                <a:spcPts val="0"/>
              </a:spcBef>
              <a:spcAft>
                <a:spcPts val="2400"/>
              </a:spcAft>
              <a:buClrTx/>
              <a:buFont typeface="Wingdings" panose="05000000000000000000" pitchFamily="2" charset="2"/>
              <a:buChar char="§"/>
            </a:pPr>
            <a:r>
              <a:rPr lang="en-US" sz="2600" dirty="0">
                <a:solidFill>
                  <a:schemeClr val="tx1"/>
                </a:solidFill>
                <a:latin typeface="Lucida Sans Unicode" panose="020B0602030504020204" pitchFamily="34" charset="0"/>
                <a:cs typeface="Lucida Sans Unicode" panose="020B0602030504020204" pitchFamily="34" charset="0"/>
              </a:rPr>
              <a:t>“Lean on me”—NOT!</a:t>
            </a:r>
          </a:p>
          <a:p>
            <a:pPr marL="403225" indent="-358775">
              <a:spcBef>
                <a:spcPts val="0"/>
              </a:spcBef>
              <a:spcAft>
                <a:spcPts val="2400"/>
              </a:spcAft>
              <a:buClrTx/>
              <a:buFont typeface="Wingdings" panose="05000000000000000000" pitchFamily="2" charset="2"/>
              <a:buChar char="§"/>
            </a:pPr>
            <a:r>
              <a:rPr lang="en-US" sz="2600" dirty="0">
                <a:solidFill>
                  <a:schemeClr val="tx1"/>
                </a:solidFill>
                <a:latin typeface="Lucida Sans Unicode" panose="020B0602030504020204" pitchFamily="34" charset="0"/>
                <a:cs typeface="Lucida Sans Unicode" panose="020B0602030504020204" pitchFamily="34" charset="0"/>
              </a:rPr>
              <a:t>Destroy…scatter…restore</a:t>
            </a:r>
          </a:p>
          <a:p>
            <a:pPr marL="403225" indent="-358775">
              <a:spcBef>
                <a:spcPts val="0"/>
              </a:spcBef>
              <a:spcAft>
                <a:spcPts val="2400"/>
              </a:spcAft>
              <a:buClrTx/>
              <a:buFont typeface="Wingdings" panose="05000000000000000000" pitchFamily="2" charset="2"/>
              <a:buChar char="§"/>
            </a:pPr>
            <a:r>
              <a:rPr lang="en-US" sz="2600" dirty="0">
                <a:solidFill>
                  <a:schemeClr val="tx1"/>
                </a:solidFill>
                <a:latin typeface="Lucida Sans Unicode" panose="020B0602030504020204" pitchFamily="34" charset="0"/>
                <a:cs typeface="Lucida Sans Unicode" panose="020B0602030504020204" pitchFamily="34" charset="0"/>
              </a:rPr>
              <a:t>A gift for Nebuchadnezzar</a:t>
            </a:r>
          </a:p>
          <a:p>
            <a:pPr marL="403225" indent="-358775">
              <a:spcBef>
                <a:spcPts val="0"/>
              </a:spcBef>
              <a:spcAft>
                <a:spcPts val="2400"/>
              </a:spcAft>
              <a:buClrTx/>
              <a:buFont typeface="Wingdings" panose="05000000000000000000" pitchFamily="2" charset="2"/>
              <a:buChar char="§"/>
            </a:pPr>
            <a:r>
              <a:rPr lang="en-US" sz="2600" dirty="0">
                <a:solidFill>
                  <a:schemeClr val="tx1"/>
                </a:solidFill>
                <a:latin typeface="Lucida Sans Unicode" panose="020B0602030504020204" pitchFamily="34" charset="0"/>
                <a:cs typeface="Lucida Sans Unicode" panose="020B0602030504020204" pitchFamily="34" charset="0"/>
              </a:rPr>
              <a:t>“The day of the LORD is </a:t>
            </a:r>
            <a:r>
              <a:rPr lang="en-US" sz="2600" b="1" dirty="0">
                <a:solidFill>
                  <a:schemeClr val="tx1"/>
                </a:solidFill>
                <a:latin typeface="Lucida Sans Unicode" panose="020B0602030504020204" pitchFamily="34" charset="0"/>
                <a:cs typeface="Lucida Sans Unicode" panose="020B0602030504020204" pitchFamily="34" charset="0"/>
              </a:rPr>
              <a:t>near</a:t>
            </a:r>
            <a:r>
              <a:rPr lang="en-US" sz="2600" dirty="0">
                <a:solidFill>
                  <a:schemeClr val="tx1"/>
                </a:solidFill>
                <a:latin typeface="Lucida Sans Unicode" panose="020B0602030504020204" pitchFamily="34" charset="0"/>
                <a:cs typeface="Lucida Sans Unicode" panose="020B0602030504020204" pitchFamily="34" charset="0"/>
              </a:rPr>
              <a:t>”</a:t>
            </a:r>
          </a:p>
          <a:p>
            <a:pPr marL="403225" indent="-358775">
              <a:spcBef>
                <a:spcPts val="0"/>
              </a:spcBef>
              <a:spcAft>
                <a:spcPts val="2400"/>
              </a:spcAft>
              <a:buClrTx/>
              <a:buFont typeface="Wingdings" panose="05000000000000000000" pitchFamily="2" charset="2"/>
              <a:buChar char="§"/>
            </a:pPr>
            <a:r>
              <a:rPr lang="en-US" sz="2600" dirty="0">
                <a:solidFill>
                  <a:schemeClr val="tx1"/>
                </a:solidFill>
                <a:latin typeface="Lucida Sans Unicode" panose="020B0602030504020204" pitchFamily="34" charset="0"/>
                <a:cs typeface="Lucida Sans Unicode" panose="020B0602030504020204" pitchFamily="34" charset="0"/>
              </a:rPr>
              <a:t>“I’m having trouble holding this sword”</a:t>
            </a:r>
          </a:p>
        </p:txBody>
      </p:sp>
      <p:sp>
        <p:nvSpPr>
          <p:cNvPr id="3" name="Title 2"/>
          <p:cNvSpPr>
            <a:spLocks noGrp="1"/>
          </p:cNvSpPr>
          <p:nvPr>
            <p:ph type="title"/>
          </p:nvPr>
        </p:nvSpPr>
        <p:spPr/>
        <p:txBody>
          <a:bodyPr/>
          <a:lstStyle/>
          <a:p>
            <a:r>
              <a:rPr lang="en-US" sz="3600" cap="none" dirty="0"/>
              <a:t>Themes (Ezekiel 29-30)</a:t>
            </a:r>
            <a:endParaRPr lang="en-US" sz="3600" dirty="0"/>
          </a:p>
        </p:txBody>
      </p:sp>
    </p:spTree>
    <p:extLst>
      <p:ext uri="{BB962C8B-B14F-4D97-AF65-F5344CB8AC3E}">
        <p14:creationId xmlns:p14="http://schemas.microsoft.com/office/powerpoint/2010/main" val="99120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1046</TotalTime>
  <Words>850</Words>
  <Application>Microsoft Office PowerPoint</Application>
  <PresentationFormat>On-screen Show (4:3)</PresentationFormat>
  <Paragraphs>87</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Book Antiqua</vt:lpstr>
      <vt:lpstr>Calibri</vt:lpstr>
      <vt:lpstr>Franklin Gothic Medium</vt:lpstr>
      <vt:lpstr>Lucida Sans Unicode</vt:lpstr>
      <vt:lpstr>Wingdings</vt:lpstr>
      <vt:lpstr>Wingdings 2</vt:lpstr>
      <vt:lpstr>Grid</vt:lpstr>
      <vt:lpstr>Hardcover</vt:lpstr>
      <vt:lpstr>Lesson 17</vt:lpstr>
      <vt:lpstr>Against Neighboring Nations (Ezekiel 25)</vt:lpstr>
      <vt:lpstr>Against Tyre and Sidon (Ezekiel 26-28)</vt:lpstr>
      <vt:lpstr>Against Tyre and Sidon (Ezekiel 26-28)</vt:lpstr>
      <vt:lpstr>Prophecies Against Egypt (Ezekiel 29-32)</vt:lpstr>
      <vt:lpstr>Against Egypt (Ezekiel 29-32)</vt:lpstr>
      <vt:lpstr>PowerPoint Presentation</vt:lpstr>
      <vt:lpstr>PowerPoint Presentation</vt:lpstr>
      <vt:lpstr>Themes (Ezekiel 29-30)</vt:lpstr>
      <vt:lpstr>Themes (Ezekiel 29-30)</vt:lpstr>
      <vt:lpstr>Themes (Ezekiel 29-30)</vt:lpstr>
      <vt:lpstr>Themes (Ezekiel 29-30)</vt:lpstr>
      <vt:lpstr>Themes (Ezekiel 29-30)</vt:lpstr>
      <vt:lpstr>Themes (Ezekiel 29-30)</vt:lpstr>
      <vt:lpstr>Themes (Ezekiel 29-30)</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William Gibson</cp:lastModifiedBy>
  <cp:revision>31</cp:revision>
  <cp:lastPrinted>2023-04-19T20:32:52Z</cp:lastPrinted>
  <dcterms:created xsi:type="dcterms:W3CDTF">2017-07-18T20:41:53Z</dcterms:created>
  <dcterms:modified xsi:type="dcterms:W3CDTF">2023-04-19T20:41:43Z</dcterms:modified>
</cp:coreProperties>
</file>