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61" r:id="rId6"/>
    <p:sldId id="258" r:id="rId7"/>
    <p:sldId id="259" r:id="rId8"/>
    <p:sldId id="26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4660"/>
  </p:normalViewPr>
  <p:slideViewPr>
    <p:cSldViewPr>
      <p:cViewPr varScale="1">
        <p:scale>
          <a:sx n="97" d="100"/>
          <a:sy n="97" d="100"/>
        </p:scale>
        <p:origin x="19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43701C-ED0C-4EAC-8245-A9C3332B6F2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12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522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531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623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89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348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2928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640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00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4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3701C-ED0C-4EAC-8245-A9C3332B6F2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63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43701C-ED0C-4EAC-8245-A9C3332B6F29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0D421C2-20E5-4884-B5E9-5E9964B16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84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400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Ezekiel 33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600" b="1" dirty="0"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Lessons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6481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33:23-26.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Possession of land always conditioned upon what?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you will indeed obey My voice and keep My covenant, then you shall be a special treasure to Me above all people…” (Exodus 19:5).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shall…keep His statutes and commandments… that you may prolong your days in the land…” (Deuteronomy 4:40).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“This land is (was) my land”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599" cy="46481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“Therefore WATCH, and remember that for three years I did not cease to WARN everyone day and night with tears” (Acts 20:31).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do not write these things to shame you, but as my beloved children I WARN you” (1 Cor. 4:14).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“Him we preach, WARNING every man and teaching every man in all wisdom, that we may present every man perfect in Christ Jesus” (Colossians 1:28).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WATCH and WARN</a:t>
            </a:r>
          </a:p>
        </p:txBody>
      </p:sp>
    </p:spTree>
    <p:extLst>
      <p:ext uri="{BB962C8B-B14F-4D97-AF65-F5344CB8AC3E}">
        <p14:creationId xmlns:p14="http://schemas.microsoft.com/office/powerpoint/2010/main" val="33193778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599" cy="46481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“Now we exhort you, brethren, WARN those who are unruly…” (1 Thessalonians 5:14).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LORD God…sent warnings…because He had compassion on His people…” (2 Chronicles 36:15).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“Obey those who rule over you, and be submissive, for they WATCH out for your souls, as those who must give account…” (Hebrews 13:17).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“WATCH, stand faith in the faith, be brave, be strong” (1 Corinthians 16:13).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WATCH and WARN</a:t>
            </a:r>
          </a:p>
        </p:txBody>
      </p:sp>
    </p:spTree>
    <p:extLst>
      <p:ext uri="{BB962C8B-B14F-4D97-AF65-F5344CB8AC3E}">
        <p14:creationId xmlns:p14="http://schemas.microsoft.com/office/powerpoint/2010/main" val="4195285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752600"/>
            <a:ext cx="7745505" cy="4648199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 watchman must warn both the wicked and the righteous (1-20; 3:21).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he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doesn’t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warn them, the blood of those who die in their sin will be on his head (4, 6, 8).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he </a:t>
            </a:r>
            <a:r>
              <a:rPr lang="en-US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does</a:t>
            </a: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warn them, he will deliver his soul, no matter how they respond to his warning (9; </a:t>
            </a:r>
            <a:b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18:6; 20:26-28).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Practical Lessons</a:t>
            </a:r>
          </a:p>
        </p:txBody>
      </p:sp>
    </p:spTree>
    <p:extLst>
      <p:ext uri="{BB962C8B-B14F-4D97-AF65-F5344CB8AC3E}">
        <p14:creationId xmlns:p14="http://schemas.microsoft.com/office/powerpoint/2010/main" val="3565049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752600"/>
            <a:ext cx="7745505" cy="4648199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Whether warned or not, a wicked man will die in his sins (8-9).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the wicked turns from his sins and does what is right, he will live—no matter how much wickedness he has done in the past (14, 16).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Repentance may sometimes involve restitution, or restoring what we took, which may not always be material things (15).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Practical Lessons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752600"/>
            <a:ext cx="7745505" cy="4648199"/>
          </a:xfrm>
        </p:spPr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the righteous turns from his righteousness and continues in sin, he will die in his sins—no matter how much righteousness he may have done in the past (12-13).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gets the righteous man in trouble is when he begins to trust in his own righteousness (13; Luke 18:9-14).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Practical Lessons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1752600"/>
            <a:ext cx="7745505" cy="46481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way of the Lord IS fair! (17-20).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Preaching is not entertainment. Listen to learn the will of God, and then DO IT! (30-33).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When judgment comes, everyone will know that He is the LORD! (29; Philippians 2:9-11).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1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get mad at the watchman. Heed his warning and live! (5).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Practical Lessons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Hardcover">
    <a:dk1>
      <a:sysClr val="windowText" lastClr="000000"/>
    </a:dk1>
    <a:lt1>
      <a:sysClr val="window" lastClr="FFFFFF"/>
    </a:lt1>
    <a:dk2>
      <a:srgbClr val="895D1D"/>
    </a:dk2>
    <a:lt2>
      <a:srgbClr val="ECE9C6"/>
    </a:lt2>
    <a:accent1>
      <a:srgbClr val="873624"/>
    </a:accent1>
    <a:accent2>
      <a:srgbClr val="D6862D"/>
    </a:accent2>
    <a:accent3>
      <a:srgbClr val="D0BE40"/>
    </a:accent3>
    <a:accent4>
      <a:srgbClr val="877F6C"/>
    </a:accent4>
    <a:accent5>
      <a:srgbClr val="972109"/>
    </a:accent5>
    <a:accent6>
      <a:srgbClr val="AEB795"/>
    </a:accent6>
    <a:hlink>
      <a:srgbClr val="CC9900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532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Book Antiqua</vt:lpstr>
      <vt:lpstr>Lucida Sans Unicode</vt:lpstr>
      <vt:lpstr>Wingdings</vt:lpstr>
      <vt:lpstr>Hardcover</vt:lpstr>
      <vt:lpstr>Ezekiel 33</vt:lpstr>
      <vt:lpstr>“This land is (was) my land”</vt:lpstr>
      <vt:lpstr>WATCH and WARN</vt:lpstr>
      <vt:lpstr>WATCH and WARN</vt:lpstr>
      <vt:lpstr>Practical Lessons</vt:lpstr>
      <vt:lpstr>Practical Lessons</vt:lpstr>
      <vt:lpstr>Practical Lessons</vt:lpstr>
      <vt:lpstr>Practical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Ezekiel 33</dc:title>
  <dc:creator>Bryan</dc:creator>
  <cp:lastModifiedBy>William Gibson</cp:lastModifiedBy>
  <cp:revision>8</cp:revision>
  <cp:lastPrinted>2023-05-03T21:19:55Z</cp:lastPrinted>
  <dcterms:created xsi:type="dcterms:W3CDTF">2011-08-10T19:51:13Z</dcterms:created>
  <dcterms:modified xsi:type="dcterms:W3CDTF">2023-05-03T21:21:00Z</dcterms:modified>
</cp:coreProperties>
</file>