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7"/>
  </p:handoutMasterIdLst>
  <p:sldIdLst>
    <p:sldId id="256" r:id="rId2"/>
    <p:sldId id="261" r:id="rId3"/>
    <p:sldId id="262" r:id="rId4"/>
    <p:sldId id="263" r:id="rId5"/>
    <p:sldId id="265" r:id="rId6"/>
    <p:sldId id="264" r:id="rId7"/>
    <p:sldId id="267" r:id="rId8"/>
    <p:sldId id="266" r:id="rId9"/>
    <p:sldId id="268" r:id="rId10"/>
    <p:sldId id="269" r:id="rId11"/>
    <p:sldId id="270" r:id="rId12"/>
    <p:sldId id="257" r:id="rId13"/>
    <p:sldId id="258" r:id="rId14"/>
    <p:sldId id="259" r:id="rId15"/>
    <p:sldId id="26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9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48A275-70B6-4AAB-91FD-88699DF127A7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019996-85D7-4619-A3BF-D6FAC9DE5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62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74EF979-9B58-46BB-B2C3-8ACBDC5BE44A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539FDC-0E13-430C-B5B3-6379A8FCF03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F979-9B58-46BB-B2C3-8ACBDC5BE44A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9FDC-0E13-430C-B5B3-6379A8FCF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F979-9B58-46BB-B2C3-8ACBDC5BE44A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C539FDC-0E13-430C-B5B3-6379A8FCF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F979-9B58-46BB-B2C3-8ACBDC5BE44A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9FDC-0E13-430C-B5B3-6379A8FCF0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4EF979-9B58-46BB-B2C3-8ACBDC5BE44A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C539FDC-0E13-430C-B5B3-6379A8FCF0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F979-9B58-46BB-B2C3-8ACBDC5BE44A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9FDC-0E13-430C-B5B3-6379A8FCF0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F979-9B58-46BB-B2C3-8ACBDC5BE44A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9FDC-0E13-430C-B5B3-6379A8FCF0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F979-9B58-46BB-B2C3-8ACBDC5BE44A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9FDC-0E13-430C-B5B3-6379A8FCF0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F979-9B58-46BB-B2C3-8ACBDC5BE44A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9FDC-0E13-430C-B5B3-6379A8FCF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F979-9B58-46BB-B2C3-8ACBDC5BE44A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539FDC-0E13-430C-B5B3-6379A8FCF0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F979-9B58-46BB-B2C3-8ACBDC5BE44A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9FDC-0E13-430C-B5B3-6379A8FCF0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74EF979-9B58-46BB-B2C3-8ACBDC5BE44A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C539FDC-0E13-430C-B5B3-6379A8FCF0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1385657"/>
            <a:ext cx="1981200" cy="3128640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21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Ezekiel 35-36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am the good Shepherd…they are not!”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Did NOT strengthen the weak, heal the sick, bind up the broken, seek the lost, etc.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David (descendant of David) will be their king and shepherd.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Themes (Ezekiel 34)</a:t>
            </a:r>
          </a:p>
        </p:txBody>
      </p:sp>
    </p:spTree>
    <p:extLst>
      <p:ext uri="{BB962C8B-B14F-4D97-AF65-F5344CB8AC3E}">
        <p14:creationId xmlns:p14="http://schemas.microsoft.com/office/powerpoint/2010/main" val="161539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1385657"/>
            <a:ext cx="1981200" cy="3128640"/>
          </a:xfrm>
        </p:spPr>
        <p:txBody>
          <a:bodyPr anchor="ctr">
            <a:normAutofit/>
          </a:bodyPr>
          <a:lstStyle/>
          <a:p>
            <a:pPr algn="ctr"/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Bad News for _____?</a:t>
            </a:r>
          </a:p>
          <a:p>
            <a:pPr algn="ctr"/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ctr"/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Good News for ______?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Ezekiel 35-36</a:t>
            </a:r>
          </a:p>
        </p:txBody>
      </p:sp>
    </p:spTree>
    <p:extLst>
      <p:ext uri="{BB962C8B-B14F-4D97-AF65-F5344CB8AC3E}">
        <p14:creationId xmlns:p14="http://schemas.microsoft.com/office/powerpoint/2010/main" val="225310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Edom’s hatred toward Israel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Goes back how far?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Edom’s attitude: 35:5-6, 11, 14-15; 36:5.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Hateful words from Edom and other nations: 35:10, 12-13; 36:2-4, 13-15.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none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Key Points—Ezekiel 35-36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Contrast in fates for Edom and Israel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am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against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you” (35:3)…“I am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for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you” (36:9).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“Make you most desolate…lay your cities waste” (35:3-4)…“I will multiply men…cities shall be inhabited…ruins rebuilt” (36:10).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In sharp contrast to Edom, Israel will be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populated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,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productive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, and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peaceful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Key Points—Ezekiel 35-36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spiritual renewal of Israel (36:16-38)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cleanse you…” (v. 25).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give you a new heart…a new spirit” (v. 26).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put My Spirit within you…” (v. 27).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“deliver you from…</a:t>
            </a:r>
            <a:r>
              <a:rPr lang="en-US" sz="2200" dirty="0" err="1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uncleannesses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(v. 29).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 will loathe yourselves” (v. 31).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“Be ashamed and confounded…” (v. 32).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Key Points—Ezekiel 35-36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24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Concern for My holy name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(36:21).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His name would be vindicated when he made Edom desolate (35:4, 9, 11-12, 15).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His name would be vindicated when He returned Israel to their land (36:10-11, 20-23, 35-36, 38).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Key Points—Ezekiel 35-36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Against Ammon (25:1-7)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Against Moab (25:8-11)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Against Edom (25:12-14)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Against Philistia (25:15-17)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Against Neighboring Nations (Ezekiel 25)</a:t>
            </a:r>
          </a:p>
        </p:txBody>
      </p:sp>
      <p:pic>
        <p:nvPicPr>
          <p:cNvPr id="4" name="Picture 2" descr="Image result for map ezekiel 25-3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03" t="-434" r="1748" b="434"/>
          <a:stretch/>
        </p:blipFill>
        <p:spPr bwMode="auto">
          <a:xfrm>
            <a:off x="5410200" y="1962858"/>
            <a:ext cx="3324317" cy="412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67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Destruction of </a:t>
            </a:r>
            <a:b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Tyre (</a:t>
            </a:r>
            <a:r>
              <a:rPr lang="en-US" sz="2400" dirty="0" err="1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ch.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26)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Lamentation Over </a:t>
            </a:r>
            <a:b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Tyre (</a:t>
            </a:r>
            <a:r>
              <a:rPr lang="en-US" sz="2400" dirty="0" err="1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ch.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27)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Judgment Against </a:t>
            </a:r>
            <a:b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err="1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Tyre’s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Prince (28:1-19)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Prophecy Against</a:t>
            </a:r>
            <a:b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Sidon (28:20-26)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Against Tyre and Sidon (Ezekiel 26-28)</a:t>
            </a:r>
          </a:p>
        </p:txBody>
      </p:sp>
      <p:pic>
        <p:nvPicPr>
          <p:cNvPr id="4" name="Picture 2" descr="Image result for map ezekiel 25-3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03" t="-434" r="1748" b="434"/>
          <a:stretch/>
        </p:blipFill>
        <p:spPr bwMode="auto">
          <a:xfrm>
            <a:off x="5001828" y="1950128"/>
            <a:ext cx="3680164" cy="4566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6390443" y="2133600"/>
            <a:ext cx="228600" cy="2286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5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Destruction of </a:t>
            </a:r>
            <a:b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Tyre (</a:t>
            </a:r>
            <a:r>
              <a:rPr lang="en-US" sz="2400" dirty="0" err="1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ch.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26)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Lamentation Over </a:t>
            </a:r>
            <a:b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Tyre (</a:t>
            </a:r>
            <a:r>
              <a:rPr lang="en-US" sz="2400" dirty="0" err="1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ch.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27)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Judgment Against </a:t>
            </a:r>
            <a:b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err="1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Tyre’s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Prince (28:1-19)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Prophecy Against</a:t>
            </a:r>
            <a:b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Sidon (28:20-26)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Against Tyre and Sidon (Ezekiel 26-28)</a:t>
            </a:r>
          </a:p>
        </p:txBody>
      </p:sp>
      <p:pic>
        <p:nvPicPr>
          <p:cNvPr id="1026" name="Picture 2" descr="Image result for map ancient egypt ezeki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627" y="2057401"/>
            <a:ext cx="3869633" cy="404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538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“They shall know that I am the LORD”—16 times in 25-32.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Not just the targets of destruction, but also those who heard of the destruction.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“Inasmuch as you showed disdain for My people, you showed disdain for Me.”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“Fonzie is not as cool as we thought.”</a:t>
            </a:r>
            <a:endParaRPr lang="en-US" sz="2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none" dirty="0"/>
              <a:t>Themes (Ezekiel 25-28)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9047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57929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Sins of Egypt (29:1-16)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Nebuchadnezzar the Instrument (29:17-21)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Judgment Speedy and Complete (30:1-19)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Arm of Pharaoh Will be Broken (30:20-26)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Egypt Will Fall Like a Great Cedar (</a:t>
            </a:r>
            <a:r>
              <a:rPr lang="en-US" sz="2400" dirty="0" err="1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ch.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31)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Lamentation for Pharaoh (32:1-16)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Burial of the King and His Subjects (32:17-32)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Against Egypt (Ezekiel 29-32)</a:t>
            </a:r>
          </a:p>
        </p:txBody>
      </p:sp>
    </p:spTree>
    <p:extLst>
      <p:ext uri="{BB962C8B-B14F-4D97-AF65-F5344CB8AC3E}">
        <p14:creationId xmlns:p14="http://schemas.microsoft.com/office/powerpoint/2010/main" val="2138787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“It’s all mine!”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“Lean on me”—NOT!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Destroy…scatter…restore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gift for Nebuchadnezzar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day of the LORD is near”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“I’m having trouble holding this sword”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none" dirty="0"/>
              <a:t>Themes (Ezekiel 29-30)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7374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2600" dirty="0" err="1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Timberrrr</a:t>
            </a:r>
            <a:r>
              <a:rPr lang="en-US" sz="2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”—the sound of </a:t>
            </a:r>
            <a:br>
              <a:rPr lang="en-US" sz="2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great tree falling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“Cry, Cry, Cry”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“Misery Loves Company”</a:t>
            </a:r>
            <a:br>
              <a:rPr lang="en-US" sz="2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—in the grave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none" dirty="0"/>
              <a:t>Themes (Ezekiel 31-32)</a:t>
            </a:r>
            <a:endParaRPr lang="en-US" sz="3600" dirty="0"/>
          </a:p>
        </p:txBody>
      </p:sp>
      <p:pic>
        <p:nvPicPr>
          <p:cNvPr id="1026" name="Picture 2" descr="Image result for timberr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093650"/>
            <a:ext cx="2319682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800600"/>
            <a:ext cx="3124200" cy="13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777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“I’ve got some good news and some bad news.”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“Is their blood on my hands?”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“Toot your own horn.”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“Not fair, you say?”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“This land is (was) your land.”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“Play me another song.”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Themes (Ezekiel 33)</a:t>
            </a:r>
          </a:p>
        </p:txBody>
      </p:sp>
    </p:spTree>
    <p:extLst>
      <p:ext uri="{BB962C8B-B14F-4D97-AF65-F5344CB8AC3E}">
        <p14:creationId xmlns:p14="http://schemas.microsoft.com/office/powerpoint/2010/main" val="332278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</TotalTime>
  <Words>689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Franklin Gothic Medium</vt:lpstr>
      <vt:lpstr>Lucida Sans Unicode</vt:lpstr>
      <vt:lpstr>Wingdings</vt:lpstr>
      <vt:lpstr>Wingdings 2</vt:lpstr>
      <vt:lpstr>Grid</vt:lpstr>
      <vt:lpstr>Ezekiel 35-36</vt:lpstr>
      <vt:lpstr>Against Neighboring Nations (Ezekiel 25)</vt:lpstr>
      <vt:lpstr>Against Tyre and Sidon (Ezekiel 26-28)</vt:lpstr>
      <vt:lpstr>Against Tyre and Sidon (Ezekiel 26-28)</vt:lpstr>
      <vt:lpstr>Themes (Ezekiel 25-28)</vt:lpstr>
      <vt:lpstr>Against Egypt (Ezekiel 29-32)</vt:lpstr>
      <vt:lpstr>Themes (Ezekiel 29-30)</vt:lpstr>
      <vt:lpstr>Themes (Ezekiel 31-32)</vt:lpstr>
      <vt:lpstr>Themes (Ezekiel 33)</vt:lpstr>
      <vt:lpstr>Themes (Ezekiel 34)</vt:lpstr>
      <vt:lpstr>Ezekiel 35-36</vt:lpstr>
      <vt:lpstr>Key Points—Ezekiel 35-36</vt:lpstr>
      <vt:lpstr>Key Points—Ezekiel 35-36</vt:lpstr>
      <vt:lpstr>Key Points—Ezekiel 35-36</vt:lpstr>
      <vt:lpstr>Key Points—Ezekiel 35-36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Ezekiel 35-36</dc:title>
  <dc:creator>Bryan</dc:creator>
  <cp:lastModifiedBy>William Gibson</cp:lastModifiedBy>
  <cp:revision>21</cp:revision>
  <cp:lastPrinted>2023-05-17T20:25:31Z</cp:lastPrinted>
  <dcterms:created xsi:type="dcterms:W3CDTF">2011-08-24T17:08:15Z</dcterms:created>
  <dcterms:modified xsi:type="dcterms:W3CDTF">2023-05-17T21:09:05Z</dcterms:modified>
</cp:coreProperties>
</file>