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78B901-D46A-4953-9446-C0CFEC8EA8A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66190E-137E-453B-8B3A-96C1C57A0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2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5483B84-6CF6-4A1B-804A-E5D13FFB07C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4CF71AE-49B4-4D91-AEE9-9E99C1D4B5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</a:t>
            </a:r>
          </a:p>
        </p:txBody>
      </p:sp>
    </p:spTree>
    <p:extLst>
      <p:ext uri="{BB962C8B-B14F-4D97-AF65-F5344CB8AC3E}">
        <p14:creationId xmlns:p14="http://schemas.microsoft.com/office/powerpoint/2010/main" val="3397200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set My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sanctuary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their midst forevermore” (v. 26); “My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tabernacle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also shall be with them” (v. 27); “The nations also will know that I, the LORD, sanctify Israel, when My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sanctuary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is in their midst forevermore” (v. 28).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 dwells in/among His people (1 Cor. 3:16-17; 6:19-20), among those who “shall not defile themselves anymore with their idols, nor with their detestable things, nor with any of their transgressions…” (v. 23).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The Sanctuary</a:t>
            </a:r>
          </a:p>
        </p:txBody>
      </p:sp>
    </p:spTree>
    <p:extLst>
      <p:ext uri="{BB962C8B-B14F-4D97-AF65-F5344CB8AC3E}">
        <p14:creationId xmlns:p14="http://schemas.microsoft.com/office/powerpoint/2010/main" val="40271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whom the whole building, being fitted together, grows into a holy temple in the Lord, in whom you also are being built together for a dwelling place of God in the Spirit” (Ephesians 2:19-20).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The Sanctuary</a:t>
            </a:r>
          </a:p>
        </p:txBody>
      </p:sp>
    </p:spTree>
    <p:extLst>
      <p:ext uri="{BB962C8B-B14F-4D97-AF65-F5344CB8AC3E}">
        <p14:creationId xmlns:p14="http://schemas.microsoft.com/office/powerpoint/2010/main" val="38702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 anchor="ctr">
            <a:normAutofit/>
          </a:bodyPr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Sanctuary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#19, Supplement) “O, Lord, prepare me to be a sanctuary, pure and holy, tried and true. With thanksgiving, I’ll be a living sanctuary for You. Lord, teach your children to stop the fighting, start uniting all as one; Let’s get together, loving forever, sanctuary for You.”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The Sanctuary</a:t>
            </a:r>
          </a:p>
        </p:txBody>
      </p:sp>
    </p:spTree>
    <p:extLst>
      <p:ext uri="{BB962C8B-B14F-4D97-AF65-F5344CB8AC3E}">
        <p14:creationId xmlns:p14="http://schemas.microsoft.com/office/powerpoint/2010/main" val="321437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“Our bones are dried up, and our hope is lost; we are indeed cut off” (37:11, ESV).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city of Jerusalem, the Holy City (Isa. 52:1), is under Babylonian control.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glorious temple has been destroyed.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Many Israelites have been killed.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survivors are captives in a foreign land.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Israel’s “Hopeless” Situation</a:t>
            </a:r>
          </a:p>
        </p:txBody>
      </p:sp>
    </p:spTree>
    <p:extLst>
      <p:ext uri="{BB962C8B-B14F-4D97-AF65-F5344CB8AC3E}">
        <p14:creationId xmlns:p14="http://schemas.microsoft.com/office/powerpoint/2010/main" val="323498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is taken by the Spirit, in a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vision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to a valley of very many very dry bones (37:1-2).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the first time he’s been taken somewhere in a vision (8:3; 11:1, 24).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 will be reborn; they will come back to life (that’s what these events portray).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*Good news for Israel is good news for all.*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Hope Is Not Lost!</a:t>
            </a:r>
          </a:p>
        </p:txBody>
      </p:sp>
    </p:spTree>
    <p:extLst>
      <p:ext uri="{BB962C8B-B14F-4D97-AF65-F5344CB8AC3E}">
        <p14:creationId xmlns:p14="http://schemas.microsoft.com/office/powerpoint/2010/main" val="328023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Ezekiel’s great answer to God’s question, “Son of man, can these bones live?” (v. 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what God tells Ezekiel to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say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or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prophesy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these bones (vv. 4-6, 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what Ezekiel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sees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hears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this vision (vv. 2, 7-8, 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especially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explanation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in vv. 12-14.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37:1-14</a:t>
            </a:r>
          </a:p>
        </p:txBody>
      </p:sp>
    </p:spTree>
    <p:extLst>
      <p:ext uri="{BB962C8B-B14F-4D97-AF65-F5344CB8AC3E}">
        <p14:creationId xmlns:p14="http://schemas.microsoft.com/office/powerpoint/2010/main" val="23642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after the death of Solomon, God’s people were divided into two kingdoms—Israel (Ephraim) in the north, and Judah in the south.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 was taken into captivity by Assyria about 115 years before Judah.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when God says, “I will take the </a:t>
            </a:r>
            <a:r>
              <a:rPr lang="en-US" sz="23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children of Israel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from among the nations” (v. 21), He is referring to children from both Judah and Israel.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Background</a:t>
            </a:r>
          </a:p>
        </p:txBody>
      </p:sp>
    </p:spTree>
    <p:extLst>
      <p:ext uri="{BB962C8B-B14F-4D97-AF65-F5344CB8AC3E}">
        <p14:creationId xmlns:p14="http://schemas.microsoft.com/office/powerpoint/2010/main" val="11787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each of these two sticks represent? </a:t>
            </a:r>
            <a:b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(vv. 16, 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Joining them one to another into one stick—what did that represent? (vv. 17, 19, 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Mormons teach about these two sticks?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Stick of Judah = Bible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Stick of Ephraim = Book of Mormon.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Two Sticks</a:t>
            </a:r>
          </a:p>
        </p:txBody>
      </p:sp>
    </p:spTree>
    <p:extLst>
      <p:ext uri="{BB962C8B-B14F-4D97-AF65-F5344CB8AC3E}">
        <p14:creationId xmlns:p14="http://schemas.microsoft.com/office/powerpoint/2010/main" val="28168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“One king shall be over them all” (v. 22); “David My servant shall be king over them, and they shall all have one shepherd” (v. 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Very similar language back in 34:23-24.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prophecy is fulfilled in whom?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Compare Jeremiah 22:30; 23:5-6.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1:31-33.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One King</a:t>
            </a:r>
          </a:p>
        </p:txBody>
      </p:sp>
    </p:spTree>
    <p:extLst>
      <p:ext uri="{BB962C8B-B14F-4D97-AF65-F5344CB8AC3E}">
        <p14:creationId xmlns:p14="http://schemas.microsoft.com/office/powerpoint/2010/main" val="160468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make them one nation in the land…one king shall be over them all” (v. 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what land does Jesus the Christ rule over?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“His dominion shall be ‘from sea to sea, and from the River to the ends of the earth’” (Zech. 9:10).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Very similar language in Psalms 72:8-12.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The Land</a:t>
            </a:r>
          </a:p>
        </p:txBody>
      </p:sp>
    </p:spTree>
    <p:extLst>
      <p:ext uri="{BB962C8B-B14F-4D97-AF65-F5344CB8AC3E}">
        <p14:creationId xmlns:p14="http://schemas.microsoft.com/office/powerpoint/2010/main" val="34060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make a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covenant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of peace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them…an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everlasting covenant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them…” (v. 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may the God of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peace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who brought up our Lord Jesus from the dead, that great shepherd of the sheep, through the blood of the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everlasting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covenant…” (Hebrews 13:20).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covenant made with both the house of Israel and the house of Judah (Hebrews 8:8), with what Galatians 6:16 calls “the Israel of God.”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37:15-28: The Covenant</a:t>
            </a:r>
          </a:p>
        </p:txBody>
      </p:sp>
    </p:spTree>
    <p:extLst>
      <p:ext uri="{BB962C8B-B14F-4D97-AF65-F5344CB8AC3E}">
        <p14:creationId xmlns:p14="http://schemas.microsoft.com/office/powerpoint/2010/main" val="25564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395</TotalTime>
  <Words>826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Lucida Sans Unicode</vt:lpstr>
      <vt:lpstr>Wingdings</vt:lpstr>
      <vt:lpstr>Wingdings 2</vt:lpstr>
      <vt:lpstr>Grid</vt:lpstr>
      <vt:lpstr>Ezekiel 37</vt:lpstr>
      <vt:lpstr>Israel’s “Hopeless” Situation</vt:lpstr>
      <vt:lpstr>But Hope Is Not Lost!</vt:lpstr>
      <vt:lpstr>Ezekiel 37:1-14</vt:lpstr>
      <vt:lpstr>Ezekiel 37:15-28: Background</vt:lpstr>
      <vt:lpstr>Ezekiel 37:15-28: Two Sticks</vt:lpstr>
      <vt:lpstr>Ezekiel 37:15-28: One King</vt:lpstr>
      <vt:lpstr>Ezekiel 37:15-28: The Land</vt:lpstr>
      <vt:lpstr>Ezekiel 37:15-28: The Covenant</vt:lpstr>
      <vt:lpstr>Ezekiel 37:15-28: The Sanctuary</vt:lpstr>
      <vt:lpstr>Ezekiel 37:15-28: The Sanctuary</vt:lpstr>
      <vt:lpstr>Ezekiel 37:15-28: The Sanctuary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37</dc:title>
  <dc:creator>Bryan</dc:creator>
  <cp:lastModifiedBy>William Gibson</cp:lastModifiedBy>
  <cp:revision>19</cp:revision>
  <cp:lastPrinted>2023-05-24T21:28:13Z</cp:lastPrinted>
  <dcterms:created xsi:type="dcterms:W3CDTF">2017-08-30T17:16:06Z</dcterms:created>
  <dcterms:modified xsi:type="dcterms:W3CDTF">2023-05-24T21:35:56Z</dcterms:modified>
</cp:coreProperties>
</file>